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6"/>
  </p:notesMasterIdLst>
  <p:sldIdLst>
    <p:sldId id="256" r:id="rId2"/>
    <p:sldId id="276" r:id="rId3"/>
    <p:sldId id="260" r:id="rId4"/>
    <p:sldId id="28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E4ECA-0755-4FA7-93AD-0376FE89CFF5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1A2101-A1AA-48E9-BC20-B53DFF53A84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Classe/ Evolution</a:t>
            </a:r>
            <a:r>
              <a:rPr lang="fr-FR" baseline="0" dirty="0" smtClean="0"/>
              <a:t> expérience/ Actualité </a:t>
            </a:r>
            <a:r>
              <a:rPr lang="fr-FR" dirty="0" smtClean="0"/>
              <a:t>Littéraire 2017/</a:t>
            </a:r>
            <a:r>
              <a:rPr lang="fr-FR" baseline="0" dirty="0" smtClean="0"/>
              <a:t> QSV/ choix scénarisation </a:t>
            </a:r>
            <a:r>
              <a:rPr lang="fr-FR" baseline="0" dirty="0" err="1" smtClean="0"/>
              <a:t>stt</a:t>
            </a:r>
            <a:r>
              <a:rPr lang="fr-FR" baseline="0" dirty="0" smtClean="0"/>
              <a:t> aide l’esprit critique/ prendre distance à comprendre le point de vue / distanciation/ récits/ consigne/ Bilan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A2101-A1AA-48E9-BC20-B53DFF53A847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91B7E655-CCFF-40CB-8F79-A350FAB743F4}" type="datetimeFigureOut">
              <a:rPr lang="fr-FR" smtClean="0"/>
              <a:pPr/>
              <a:t>12/04/2023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AD0F378-8174-4316-AF74-09987A2CF37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La scénarisation un outil pédagogique pour aborder la guerre d’Algérie ?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23928" y="3573016"/>
            <a:ext cx="5114778" cy="1101248"/>
          </a:xfrm>
        </p:spPr>
        <p:txBody>
          <a:bodyPr>
            <a:normAutofit fontScale="70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N. Germinal Formatrice et enseignante  Lettres histoire de l’académie de Versailles. Formatrice en Education Artistique et culturelle pour les professeurs référents culture de l’académie . </a:t>
            </a:r>
          </a:p>
          <a:p>
            <a:endParaRPr lang="fr-FR" dirty="0"/>
          </a:p>
        </p:txBody>
      </p:sp>
      <p:pic>
        <p:nvPicPr>
          <p:cNvPr id="4" name="Image 3" descr="C:\Users\Nathalie\Pictures\13925_10152540429919536_144091410039230930_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429000"/>
            <a:ext cx="3492000" cy="3096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Rectangle 4"/>
          <p:cNvSpPr/>
          <p:nvPr/>
        </p:nvSpPr>
        <p:spPr>
          <a:xfrm>
            <a:off x="4211960" y="50131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Quelles démarches pour enseigner une QSV sur la guerre d’Algérie? Est-ce encore une QSV?</a:t>
            </a:r>
          </a:p>
        </p:txBody>
      </p:sp>
    </p:spTree>
  </p:cSld>
  <p:clrMapOvr>
    <a:masterClrMapping/>
  </p:clrMapOvr>
  <p:transition advTm="5195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Schéma sur la </a:t>
            </a:r>
            <a:r>
              <a:rPr lang="fr-FR" dirty="0" err="1" smtClean="0"/>
              <a:t>ScEnarisation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827584" y="3861048"/>
            <a:ext cx="223224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Représentation des élèves, enjeux de distanciation critique en classe</a:t>
            </a:r>
            <a:endParaRPr lang="fr-FR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5508104" y="3140968"/>
            <a:ext cx="1944216" cy="12241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Actualité littéraire ( romans, témoignages</a:t>
            </a:r>
            <a:endParaRPr lang="fr-FR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3419872" y="4797152"/>
            <a:ext cx="2232248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Actualité historique ( Rapport </a:t>
            </a:r>
            <a:r>
              <a:rPr lang="fr-FR" dirty="0" err="1" smtClean="0"/>
              <a:t>Stora</a:t>
            </a:r>
            <a:r>
              <a:rPr lang="fr-FR" dirty="0" smtClean="0"/>
              <a:t>, fabrique des programmes).</a:t>
            </a:r>
            <a:endParaRPr lang="fr-FR" dirty="0"/>
          </a:p>
        </p:txBody>
      </p:sp>
      <p:sp>
        <p:nvSpPr>
          <p:cNvPr id="12" name="Rectangle à coins arrondis 11"/>
          <p:cNvSpPr/>
          <p:nvPr/>
        </p:nvSpPr>
        <p:spPr>
          <a:xfrm>
            <a:off x="2915816" y="1700808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Traitement médiatique ( documentaires, </a:t>
            </a:r>
            <a:r>
              <a:rPr lang="fr-FR" dirty="0" err="1" smtClean="0"/>
              <a:t>podcast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13" name="Rectangle à coins arrondis 12"/>
          <p:cNvSpPr/>
          <p:nvPr/>
        </p:nvSpPr>
        <p:spPr>
          <a:xfrm>
            <a:off x="755576" y="2780928"/>
            <a:ext cx="1656184" cy="5040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Donc une QSV</a:t>
            </a:r>
            <a:endParaRPr lang="fr-FR" dirty="0"/>
          </a:p>
        </p:txBody>
      </p:sp>
      <p:cxnSp>
        <p:nvCxnSpPr>
          <p:cNvPr id="21" name="Connecteur droit avec flèche 20"/>
          <p:cNvCxnSpPr/>
          <p:nvPr/>
        </p:nvCxnSpPr>
        <p:spPr>
          <a:xfrm>
            <a:off x="5580112" y="2348880"/>
            <a:ext cx="1116000" cy="79208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5364088" y="4293096"/>
            <a:ext cx="864096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/>
          <p:nvPr/>
        </p:nvCxnSpPr>
        <p:spPr>
          <a:xfrm flipH="1" flipV="1">
            <a:off x="3059832" y="4437112"/>
            <a:ext cx="432048" cy="432048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flipV="1">
            <a:off x="1907704" y="3212976"/>
            <a:ext cx="0" cy="648072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 flipV="1">
            <a:off x="2051720" y="2420888"/>
            <a:ext cx="828000" cy="3240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Objectifs de la </a:t>
            </a:r>
            <a:r>
              <a:rPr lang="fr-FR" dirty="0" err="1" smtClean="0"/>
              <a:t>ScEnarisation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 smtClean="0"/>
              <a:t>Développer l’esprit critique </a:t>
            </a:r>
            <a:r>
              <a:rPr lang="fr-FR" dirty="0" smtClean="0"/>
              <a:t>des élèves en </a:t>
            </a:r>
            <a:r>
              <a:rPr lang="fr-FR" b="1" dirty="0" smtClean="0"/>
              <a:t>confrontant les points de vue </a:t>
            </a:r>
            <a:r>
              <a:rPr lang="fr-FR" dirty="0" smtClean="0"/>
              <a:t>sur un évènement.</a:t>
            </a:r>
          </a:p>
          <a:p>
            <a:r>
              <a:rPr lang="fr-FR" b="1" dirty="0" smtClean="0"/>
              <a:t>Rendre actif l’élève </a:t>
            </a:r>
            <a:r>
              <a:rPr lang="fr-FR" dirty="0" smtClean="0"/>
              <a:t>dans sa formation ( motivation) et dans la construction de ses connaissances avec </a:t>
            </a:r>
            <a:r>
              <a:rPr lang="fr-FR" b="1" dirty="0" smtClean="0"/>
              <a:t>la démarche de projet</a:t>
            </a:r>
            <a:r>
              <a:rPr lang="fr-FR" dirty="0" smtClean="0"/>
              <a:t>. </a:t>
            </a:r>
            <a:r>
              <a:rPr lang="fr-FR" b="1" dirty="0" smtClean="0"/>
              <a:t>Débat</a:t>
            </a:r>
            <a:r>
              <a:rPr lang="fr-FR" dirty="0" smtClean="0"/>
              <a:t>: lien avec EMC.</a:t>
            </a:r>
          </a:p>
          <a:p>
            <a:r>
              <a:rPr lang="fr-FR" dirty="0" smtClean="0"/>
              <a:t>Travail de bivalence </a:t>
            </a:r>
            <a:endParaRPr lang="fr-FR" dirty="0" smtClean="0"/>
          </a:p>
          <a:p>
            <a:r>
              <a:rPr lang="fr-FR" dirty="0" smtClean="0"/>
              <a:t> </a:t>
            </a:r>
            <a:r>
              <a:rPr lang="fr-FR" b="1" dirty="0" smtClean="0"/>
              <a:t>D</a:t>
            </a:r>
            <a:r>
              <a:rPr lang="fr-FR" b="1" dirty="0" smtClean="0"/>
              <a:t>e </a:t>
            </a:r>
            <a:r>
              <a:rPr lang="fr-FR" b="1" dirty="0" smtClean="0"/>
              <a:t>transposition des compétences</a:t>
            </a:r>
            <a:r>
              <a:rPr lang="fr-FR" dirty="0" smtClean="0"/>
              <a:t> en </a:t>
            </a:r>
            <a:r>
              <a:rPr lang="fr-FR" dirty="0" smtClean="0"/>
              <a:t>lettres-histoire ( raconter, repérer, analyser</a:t>
            </a:r>
            <a:r>
              <a:rPr lang="fr-FR" smtClean="0"/>
              <a:t>, identifier).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advTm="11435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Les différents récits </a:t>
            </a: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84784"/>
            <a:ext cx="5220072" cy="3019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51520" y="4221088"/>
            <a:ext cx="78123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 smtClean="0"/>
              <a:t>Corpus documentaire </a:t>
            </a:r>
            <a:r>
              <a:rPr lang="fr-FR" dirty="0" smtClean="0"/>
              <a:t>( carte, photo, textes historiens, discours, témoignages d’acteurs)</a:t>
            </a:r>
          </a:p>
          <a:p>
            <a:endParaRPr lang="fr-FR" dirty="0" smtClean="0"/>
          </a:p>
          <a:p>
            <a:r>
              <a:rPr lang="fr-FR" b="1" dirty="0" smtClean="0"/>
              <a:t>Support littéraire ( </a:t>
            </a:r>
            <a:r>
              <a:rPr lang="fr-FR" dirty="0" smtClean="0"/>
              <a:t>Nasser</a:t>
            </a:r>
            <a:r>
              <a:rPr lang="fr-FR" b="1" dirty="0" smtClean="0"/>
              <a:t> </a:t>
            </a:r>
            <a:r>
              <a:rPr lang="fr-FR" dirty="0" err="1" smtClean="0"/>
              <a:t>Djemaï</a:t>
            </a:r>
            <a:r>
              <a:rPr lang="fr-FR" dirty="0" smtClean="0"/>
              <a:t> </a:t>
            </a:r>
            <a:r>
              <a:rPr lang="fr-FR" i="1" dirty="0" smtClean="0"/>
              <a:t>Invisibles</a:t>
            </a:r>
            <a:r>
              <a:rPr lang="fr-FR" dirty="0" smtClean="0"/>
              <a:t>, </a:t>
            </a:r>
            <a:r>
              <a:rPr lang="fr-FR" dirty="0" err="1" smtClean="0"/>
              <a:t>Kaouter</a:t>
            </a:r>
            <a:r>
              <a:rPr lang="fr-FR" dirty="0" smtClean="0"/>
              <a:t> </a:t>
            </a:r>
            <a:r>
              <a:rPr lang="fr-FR" dirty="0" err="1" smtClean="0"/>
              <a:t>Adimi</a:t>
            </a:r>
            <a:r>
              <a:rPr lang="fr-FR" dirty="0" smtClean="0"/>
              <a:t>, </a:t>
            </a:r>
            <a:r>
              <a:rPr lang="fr-FR" i="1" dirty="0" smtClean="0"/>
              <a:t>Nos </a:t>
            </a:r>
            <a:r>
              <a:rPr lang="fr-FR" i="1" dirty="0" err="1" smtClean="0"/>
              <a:t>richesses,l’</a:t>
            </a:r>
            <a:r>
              <a:rPr lang="fr-FR" i="1" dirty="0" smtClean="0"/>
              <a:t>art de perdre </a:t>
            </a:r>
            <a:r>
              <a:rPr lang="fr-FR" dirty="0" smtClean="0"/>
              <a:t>d’Alice </a:t>
            </a:r>
            <a:r>
              <a:rPr lang="fr-FR" dirty="0" err="1" smtClean="0"/>
              <a:t>Zeniter</a:t>
            </a:r>
            <a:r>
              <a:rPr lang="fr-FR" dirty="0" smtClean="0"/>
              <a:t>, Brigitte Giraud </a:t>
            </a:r>
            <a:r>
              <a:rPr lang="fr-FR" i="1" dirty="0" smtClean="0"/>
              <a:t>un loup pour l’homme</a:t>
            </a:r>
            <a:r>
              <a:rPr lang="fr-FR" dirty="0" smtClean="0"/>
              <a:t>). Pour l’an prochain </a:t>
            </a:r>
            <a:r>
              <a:rPr lang="fr-FR" dirty="0" err="1" smtClean="0"/>
              <a:t>Rachedi</a:t>
            </a:r>
            <a:r>
              <a:rPr lang="fr-FR" dirty="0" smtClean="0"/>
              <a:t> </a:t>
            </a:r>
            <a:r>
              <a:rPr lang="fr-FR" i="1" dirty="0" smtClean="0"/>
              <a:t>tous les mots qu’on ne s’est pas dit</a:t>
            </a:r>
            <a:r>
              <a:rPr lang="fr-FR" dirty="0" smtClean="0"/>
              <a:t>, </a:t>
            </a:r>
            <a:r>
              <a:rPr lang="fr-FR" dirty="0" err="1" smtClean="0"/>
              <a:t>Nedjma</a:t>
            </a:r>
            <a:r>
              <a:rPr lang="fr-FR" dirty="0" smtClean="0"/>
              <a:t> </a:t>
            </a:r>
            <a:r>
              <a:rPr lang="fr-FR" dirty="0" err="1" smtClean="0"/>
              <a:t>Kacimi</a:t>
            </a:r>
            <a:r>
              <a:rPr lang="fr-FR" dirty="0" smtClean="0"/>
              <a:t>, </a:t>
            </a:r>
            <a:r>
              <a:rPr lang="fr-FR" i="1" dirty="0" smtClean="0"/>
              <a:t>Sensible.</a:t>
            </a:r>
            <a:endParaRPr lang="fr-FR" i="1" dirty="0" smtClean="0"/>
          </a:p>
          <a:p>
            <a:r>
              <a:rPr lang="fr-FR" b="1" dirty="0" smtClean="0"/>
              <a:t>Et nouveau support </a:t>
            </a:r>
            <a:r>
              <a:rPr lang="fr-FR" b="1" dirty="0" err="1" smtClean="0"/>
              <a:t>podcast</a:t>
            </a:r>
            <a:r>
              <a:rPr lang="fr-FR" dirty="0" smtClean="0"/>
              <a:t>: sauce Algérienne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370</TotalTime>
  <Words>262</Words>
  <Application>Microsoft Office PowerPoint</Application>
  <PresentationFormat>Affichage à l'écran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Opulent</vt:lpstr>
      <vt:lpstr>La scénarisation un outil pédagogique pour aborder la guerre d’Algérie ? </vt:lpstr>
      <vt:lpstr>Schéma sur la ScEnarisation </vt:lpstr>
      <vt:lpstr>Objectifs de la ScEnarisation</vt:lpstr>
      <vt:lpstr>Les différents récits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 scénarisation des acteurs historiques en lycée professionnel: un outil citoyen pour développer l’esprit critique des élèves</dc:title>
  <dc:creator>Nathalie</dc:creator>
  <cp:lastModifiedBy>Nathalie</cp:lastModifiedBy>
  <cp:revision>52</cp:revision>
  <dcterms:created xsi:type="dcterms:W3CDTF">2018-06-02T09:49:18Z</dcterms:created>
  <dcterms:modified xsi:type="dcterms:W3CDTF">2023-04-12T08:14:03Z</dcterms:modified>
</cp:coreProperties>
</file>