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10"/>
  </p:notesMasterIdLst>
  <p:sldIdLst>
    <p:sldId id="256" r:id="rId2"/>
    <p:sldId id="316" r:id="rId3"/>
    <p:sldId id="317" r:id="rId4"/>
    <p:sldId id="320" r:id="rId5"/>
    <p:sldId id="319" r:id="rId6"/>
    <p:sldId id="321" r:id="rId7"/>
    <p:sldId id="318" r:id="rId8"/>
    <p:sldId id="322" r:id="rId9"/>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F1C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16" autoAdjust="0"/>
    <p:restoredTop sz="94671" autoAdjust="0"/>
  </p:normalViewPr>
  <p:slideViewPr>
    <p:cSldViewPr>
      <p:cViewPr varScale="1">
        <p:scale>
          <a:sx n="104" d="100"/>
          <a:sy n="104" d="100"/>
        </p:scale>
        <p:origin x="1764" y="132"/>
      </p:cViewPr>
      <p:guideLst>
        <p:guide orient="horz" pos="2160"/>
        <p:guide pos="2880"/>
      </p:guideLst>
    </p:cSldViewPr>
  </p:slideViewPr>
  <p:outlineViewPr>
    <p:cViewPr>
      <p:scale>
        <a:sx n="33" d="100"/>
        <a:sy n="33" d="100"/>
      </p:scale>
      <p:origin x="0" y="45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ine Joyet" userId="813f6c2e-4226-48ae-b5ed-1e57e05cdb46" providerId="ADAL" clId="{790E0DF5-6EF5-4526-94C3-B1966A8518BF}"/>
    <pc:docChg chg="undo custSel addSld delSld modSld sldOrd addMainMaster delMainMaster modMainMaster">
      <pc:chgData name="Angeline Joyet" userId="813f6c2e-4226-48ae-b5ed-1e57e05cdb46" providerId="ADAL" clId="{790E0DF5-6EF5-4526-94C3-B1966A8518BF}" dt="2023-04-13T23:19:03.437" v="694" actId="20577"/>
      <pc:docMkLst>
        <pc:docMk/>
      </pc:docMkLst>
      <pc:sldChg chg="addSp delSp modSp mod">
        <pc:chgData name="Angeline Joyet" userId="813f6c2e-4226-48ae-b5ed-1e57e05cdb46" providerId="ADAL" clId="{790E0DF5-6EF5-4526-94C3-B1966A8518BF}" dt="2023-04-08T05:58:33.675" v="276" actId="120"/>
        <pc:sldMkLst>
          <pc:docMk/>
          <pc:sldMk cId="0" sldId="256"/>
        </pc:sldMkLst>
        <pc:spChg chg="add del mod">
          <ac:chgData name="Angeline Joyet" userId="813f6c2e-4226-48ae-b5ed-1e57e05cdb46" providerId="ADAL" clId="{790E0DF5-6EF5-4526-94C3-B1966A8518BF}" dt="2023-04-08T05:43:43.981" v="84" actId="1076"/>
          <ac:spMkLst>
            <pc:docMk/>
            <pc:sldMk cId="0" sldId="256"/>
            <ac:spMk id="2" creationId="{00000000-0000-0000-0000-000000000000}"/>
          </ac:spMkLst>
        </pc:spChg>
        <pc:spChg chg="mod">
          <ac:chgData name="Angeline Joyet" userId="813f6c2e-4226-48ae-b5ed-1e57e05cdb46" providerId="ADAL" clId="{790E0DF5-6EF5-4526-94C3-B1966A8518BF}" dt="2023-04-08T05:58:33.675" v="276" actId="120"/>
          <ac:spMkLst>
            <pc:docMk/>
            <pc:sldMk cId="0" sldId="256"/>
            <ac:spMk id="4" creationId="{00000000-0000-0000-0000-000000000000}"/>
          </ac:spMkLst>
        </pc:spChg>
        <pc:spChg chg="del">
          <ac:chgData name="Angeline Joyet" userId="813f6c2e-4226-48ae-b5ed-1e57e05cdb46" providerId="ADAL" clId="{790E0DF5-6EF5-4526-94C3-B1966A8518BF}" dt="2023-04-08T05:40:00.459" v="49" actId="478"/>
          <ac:spMkLst>
            <pc:docMk/>
            <pc:sldMk cId="0" sldId="256"/>
            <ac:spMk id="5" creationId="{00000000-0000-0000-0000-000000000000}"/>
          </ac:spMkLst>
        </pc:spChg>
        <pc:spChg chg="add del mod">
          <ac:chgData name="Angeline Joyet" userId="813f6c2e-4226-48ae-b5ed-1e57e05cdb46" providerId="ADAL" clId="{790E0DF5-6EF5-4526-94C3-B1966A8518BF}" dt="2023-04-08T05:37:56.882" v="11" actId="478"/>
          <ac:spMkLst>
            <pc:docMk/>
            <pc:sldMk cId="0" sldId="256"/>
            <ac:spMk id="6" creationId="{20157A52-13E5-409E-AC4C-E8C428829265}"/>
          </ac:spMkLst>
        </pc:spChg>
        <pc:spChg chg="add mod">
          <ac:chgData name="Angeline Joyet" userId="813f6c2e-4226-48ae-b5ed-1e57e05cdb46" providerId="ADAL" clId="{790E0DF5-6EF5-4526-94C3-B1966A8518BF}" dt="2023-04-08T05:58:22.246" v="275" actId="1076"/>
          <ac:spMkLst>
            <pc:docMk/>
            <pc:sldMk cId="0" sldId="256"/>
            <ac:spMk id="13" creationId="{8F32CA5E-FB75-4312-B52A-9EC834BD9643}"/>
          </ac:spMkLst>
        </pc:spChg>
        <pc:picChg chg="add del">
          <ac:chgData name="Angeline Joyet" userId="813f6c2e-4226-48ae-b5ed-1e57e05cdb46" providerId="ADAL" clId="{790E0DF5-6EF5-4526-94C3-B1966A8518BF}" dt="2023-04-08T05:39:28.721" v="35" actId="478"/>
          <ac:picMkLst>
            <pc:docMk/>
            <pc:sldMk cId="0" sldId="256"/>
            <ac:picMk id="10" creationId="{00000000-0000-0000-0000-000000000000}"/>
          </ac:picMkLst>
        </pc:picChg>
        <pc:picChg chg="add del mod">
          <ac:chgData name="Angeline Joyet" userId="813f6c2e-4226-48ae-b5ed-1e57e05cdb46" providerId="ADAL" clId="{790E0DF5-6EF5-4526-94C3-B1966A8518BF}" dt="2023-04-08T05:39:33.316" v="38" actId="478"/>
          <ac:picMkLst>
            <pc:docMk/>
            <pc:sldMk cId="0" sldId="256"/>
            <ac:picMk id="11" creationId="{00000000-0000-0000-0000-000000000000}"/>
          </ac:picMkLst>
        </pc:picChg>
        <pc:picChg chg="add del mod">
          <ac:chgData name="Angeline Joyet" userId="813f6c2e-4226-48ae-b5ed-1e57e05cdb46" providerId="ADAL" clId="{790E0DF5-6EF5-4526-94C3-B1966A8518BF}" dt="2023-04-08T05:39:30.879" v="37" actId="478"/>
          <ac:picMkLst>
            <pc:docMk/>
            <pc:sldMk cId="0" sldId="256"/>
            <ac:picMk id="12" creationId="{00000000-0000-0000-0000-000000000000}"/>
          </ac:picMkLst>
        </pc:picChg>
      </pc:sldChg>
      <pc:sldChg chg="del">
        <pc:chgData name="Angeline Joyet" userId="813f6c2e-4226-48ae-b5ed-1e57e05cdb46" providerId="ADAL" clId="{790E0DF5-6EF5-4526-94C3-B1966A8518BF}" dt="2023-04-13T23:13:00.871" v="651" actId="47"/>
        <pc:sldMkLst>
          <pc:docMk/>
          <pc:sldMk cId="3042559020" sldId="285"/>
        </pc:sldMkLst>
      </pc:sldChg>
      <pc:sldChg chg="del">
        <pc:chgData name="Angeline Joyet" userId="813f6c2e-4226-48ae-b5ed-1e57e05cdb46" providerId="ADAL" clId="{790E0DF5-6EF5-4526-94C3-B1966A8518BF}" dt="2023-04-13T23:13:00.871" v="651" actId="47"/>
        <pc:sldMkLst>
          <pc:docMk/>
          <pc:sldMk cId="1032185838" sldId="288"/>
        </pc:sldMkLst>
      </pc:sldChg>
      <pc:sldChg chg="del">
        <pc:chgData name="Angeline Joyet" userId="813f6c2e-4226-48ae-b5ed-1e57e05cdb46" providerId="ADAL" clId="{790E0DF5-6EF5-4526-94C3-B1966A8518BF}" dt="2023-04-13T23:13:00.871" v="651" actId="47"/>
        <pc:sldMkLst>
          <pc:docMk/>
          <pc:sldMk cId="1597295864" sldId="290"/>
        </pc:sldMkLst>
      </pc:sldChg>
      <pc:sldChg chg="del">
        <pc:chgData name="Angeline Joyet" userId="813f6c2e-4226-48ae-b5ed-1e57e05cdb46" providerId="ADAL" clId="{790E0DF5-6EF5-4526-94C3-B1966A8518BF}" dt="2023-04-13T23:13:00.871" v="651" actId="47"/>
        <pc:sldMkLst>
          <pc:docMk/>
          <pc:sldMk cId="4098607102" sldId="296"/>
        </pc:sldMkLst>
      </pc:sldChg>
      <pc:sldChg chg="del">
        <pc:chgData name="Angeline Joyet" userId="813f6c2e-4226-48ae-b5ed-1e57e05cdb46" providerId="ADAL" clId="{790E0DF5-6EF5-4526-94C3-B1966A8518BF}" dt="2023-04-13T23:13:00.871" v="651" actId="47"/>
        <pc:sldMkLst>
          <pc:docMk/>
          <pc:sldMk cId="1009243372" sldId="308"/>
        </pc:sldMkLst>
      </pc:sldChg>
      <pc:sldChg chg="del">
        <pc:chgData name="Angeline Joyet" userId="813f6c2e-4226-48ae-b5ed-1e57e05cdb46" providerId="ADAL" clId="{790E0DF5-6EF5-4526-94C3-B1966A8518BF}" dt="2023-04-13T23:13:00.871" v="651" actId="47"/>
        <pc:sldMkLst>
          <pc:docMk/>
          <pc:sldMk cId="3581845875" sldId="310"/>
        </pc:sldMkLst>
      </pc:sldChg>
      <pc:sldChg chg="del">
        <pc:chgData name="Angeline Joyet" userId="813f6c2e-4226-48ae-b5ed-1e57e05cdb46" providerId="ADAL" clId="{790E0DF5-6EF5-4526-94C3-B1966A8518BF}" dt="2023-04-13T23:13:00.871" v="651" actId="47"/>
        <pc:sldMkLst>
          <pc:docMk/>
          <pc:sldMk cId="720628440" sldId="314"/>
        </pc:sldMkLst>
      </pc:sldChg>
      <pc:sldChg chg="del">
        <pc:chgData name="Angeline Joyet" userId="813f6c2e-4226-48ae-b5ed-1e57e05cdb46" providerId="ADAL" clId="{790E0DF5-6EF5-4526-94C3-B1966A8518BF}" dt="2023-04-13T23:13:00.871" v="651" actId="47"/>
        <pc:sldMkLst>
          <pc:docMk/>
          <pc:sldMk cId="3406159737" sldId="315"/>
        </pc:sldMkLst>
      </pc:sldChg>
      <pc:sldChg chg="modSp add del mod">
        <pc:chgData name="Angeline Joyet" userId="813f6c2e-4226-48ae-b5ed-1e57e05cdb46" providerId="ADAL" clId="{790E0DF5-6EF5-4526-94C3-B1966A8518BF}" dt="2023-04-08T05:56:31.211" v="269" actId="47"/>
        <pc:sldMkLst>
          <pc:docMk/>
          <pc:sldMk cId="772446437" sldId="316"/>
        </pc:sldMkLst>
        <pc:spChg chg="mod">
          <ac:chgData name="Angeline Joyet" userId="813f6c2e-4226-48ae-b5ed-1e57e05cdb46" providerId="ADAL" clId="{790E0DF5-6EF5-4526-94C3-B1966A8518BF}" dt="2023-04-08T05:42:42.586" v="70" actId="1076"/>
          <ac:spMkLst>
            <pc:docMk/>
            <pc:sldMk cId="772446437" sldId="316"/>
            <ac:spMk id="2" creationId="{00000000-0000-0000-0000-000000000000}"/>
          </ac:spMkLst>
        </pc:spChg>
        <pc:spChg chg="mod">
          <ac:chgData name="Angeline Joyet" userId="813f6c2e-4226-48ae-b5ed-1e57e05cdb46" providerId="ADAL" clId="{790E0DF5-6EF5-4526-94C3-B1966A8518BF}" dt="2023-04-08T05:49:43.690" v="232" actId="1076"/>
          <ac:spMkLst>
            <pc:docMk/>
            <pc:sldMk cId="772446437" sldId="316"/>
            <ac:spMk id="4" creationId="{00000000-0000-0000-0000-000000000000}"/>
          </ac:spMkLst>
        </pc:spChg>
        <pc:picChg chg="mod">
          <ac:chgData name="Angeline Joyet" userId="813f6c2e-4226-48ae-b5ed-1e57e05cdb46" providerId="ADAL" clId="{790E0DF5-6EF5-4526-94C3-B1966A8518BF}" dt="2023-04-08T05:49:26.559" v="230" actId="1076"/>
          <ac:picMkLst>
            <pc:docMk/>
            <pc:sldMk cId="772446437" sldId="316"/>
            <ac:picMk id="14338" creationId="{00000000-0000-0000-0000-000000000000}"/>
          </ac:picMkLst>
        </pc:picChg>
      </pc:sldChg>
      <pc:sldChg chg="new del">
        <pc:chgData name="Angeline Joyet" userId="813f6c2e-4226-48ae-b5ed-1e57e05cdb46" providerId="ADAL" clId="{790E0DF5-6EF5-4526-94C3-B1966A8518BF}" dt="2023-04-08T05:57:00.068" v="272" actId="680"/>
        <pc:sldMkLst>
          <pc:docMk/>
          <pc:sldMk cId="1892527182" sldId="316"/>
        </pc:sldMkLst>
      </pc:sldChg>
      <pc:sldChg chg="addSp delSp modSp new mod">
        <pc:chgData name="Angeline Joyet" userId="813f6c2e-4226-48ae-b5ed-1e57e05cdb46" providerId="ADAL" clId="{790E0DF5-6EF5-4526-94C3-B1966A8518BF}" dt="2023-04-13T19:47:22.948" v="314" actId="1076"/>
        <pc:sldMkLst>
          <pc:docMk/>
          <pc:sldMk cId="2522476700" sldId="316"/>
        </pc:sldMkLst>
        <pc:spChg chg="del">
          <ac:chgData name="Angeline Joyet" userId="813f6c2e-4226-48ae-b5ed-1e57e05cdb46" providerId="ADAL" clId="{790E0DF5-6EF5-4526-94C3-B1966A8518BF}" dt="2023-04-13T19:44:54.579" v="294" actId="478"/>
          <ac:spMkLst>
            <pc:docMk/>
            <pc:sldMk cId="2522476700" sldId="316"/>
            <ac:spMk id="2" creationId="{14587F6E-DB6D-4995-80B2-D625512D37D9}"/>
          </ac:spMkLst>
        </pc:spChg>
        <pc:spChg chg="mod">
          <ac:chgData name="Angeline Joyet" userId="813f6c2e-4226-48ae-b5ed-1e57e05cdb46" providerId="ADAL" clId="{790E0DF5-6EF5-4526-94C3-B1966A8518BF}" dt="2023-04-13T19:47:22.948" v="314" actId="1076"/>
          <ac:spMkLst>
            <pc:docMk/>
            <pc:sldMk cId="2522476700" sldId="316"/>
            <ac:spMk id="3" creationId="{A3AE5CB0-D67B-454A-96AC-535FA932B44D}"/>
          </ac:spMkLst>
        </pc:spChg>
        <pc:spChg chg="mod">
          <ac:chgData name="Angeline Joyet" userId="813f6c2e-4226-48ae-b5ed-1e57e05cdb46" providerId="ADAL" clId="{790E0DF5-6EF5-4526-94C3-B1966A8518BF}" dt="2023-04-13T19:47:08.771" v="313" actId="1076"/>
          <ac:spMkLst>
            <pc:docMk/>
            <pc:sldMk cId="2522476700" sldId="316"/>
            <ac:spMk id="4" creationId="{9C72220A-19E0-4BA9-BAF9-B2FD16D066D5}"/>
          </ac:spMkLst>
        </pc:spChg>
        <pc:picChg chg="add mod">
          <ac:chgData name="Angeline Joyet" userId="813f6c2e-4226-48ae-b5ed-1e57e05cdb46" providerId="ADAL" clId="{790E0DF5-6EF5-4526-94C3-B1966A8518BF}" dt="2023-04-13T19:47:03.836" v="312" actId="1076"/>
          <ac:picMkLst>
            <pc:docMk/>
            <pc:sldMk cId="2522476700" sldId="316"/>
            <ac:picMk id="1026" creationId="{517C4F46-737F-4A19-AC14-3ACF4C1199D1}"/>
          </ac:picMkLst>
        </pc:picChg>
      </pc:sldChg>
      <pc:sldChg chg="add del">
        <pc:chgData name="Angeline Joyet" userId="813f6c2e-4226-48ae-b5ed-1e57e05cdb46" providerId="ADAL" clId="{790E0DF5-6EF5-4526-94C3-B1966A8518BF}" dt="2023-04-08T05:39:05.634" v="29"/>
        <pc:sldMkLst>
          <pc:docMk/>
          <pc:sldMk cId="2834008456" sldId="316"/>
        </pc:sldMkLst>
      </pc:sldChg>
      <pc:sldChg chg="addSp delSp modSp add del mod">
        <pc:chgData name="Angeline Joyet" userId="813f6c2e-4226-48ae-b5ed-1e57e05cdb46" providerId="ADAL" clId="{790E0DF5-6EF5-4526-94C3-B1966A8518BF}" dt="2023-04-08T05:56:34.921" v="270" actId="47"/>
        <pc:sldMkLst>
          <pc:docMk/>
          <pc:sldMk cId="2274261943" sldId="317"/>
        </pc:sldMkLst>
        <pc:spChg chg="add del mod">
          <ac:chgData name="Angeline Joyet" userId="813f6c2e-4226-48ae-b5ed-1e57e05cdb46" providerId="ADAL" clId="{790E0DF5-6EF5-4526-94C3-B1966A8518BF}" dt="2023-04-08T05:49:21.161" v="229" actId="12788"/>
          <ac:spMkLst>
            <pc:docMk/>
            <pc:sldMk cId="2274261943" sldId="317"/>
            <ac:spMk id="4" creationId="{A068E728-F775-4100-96A1-0BC2C8B1BB4B}"/>
          </ac:spMkLst>
        </pc:spChg>
        <pc:spChg chg="add del mod">
          <ac:chgData name="Angeline Joyet" userId="813f6c2e-4226-48ae-b5ed-1e57e05cdb46" providerId="ADAL" clId="{790E0DF5-6EF5-4526-94C3-B1966A8518BF}" dt="2023-04-08T05:55:44.717" v="266" actId="478"/>
          <ac:spMkLst>
            <pc:docMk/>
            <pc:sldMk cId="2274261943" sldId="317"/>
            <ac:spMk id="11" creationId="{2DCBF841-1527-4601-8F58-C8F83447461C}"/>
          </ac:spMkLst>
        </pc:spChg>
        <pc:spChg chg="del mod">
          <ac:chgData name="Angeline Joyet" userId="813f6c2e-4226-48ae-b5ed-1e57e05cdb46" providerId="ADAL" clId="{790E0DF5-6EF5-4526-94C3-B1966A8518BF}" dt="2023-04-08T05:48:37.718" v="219" actId="478"/>
          <ac:spMkLst>
            <pc:docMk/>
            <pc:sldMk cId="2274261943" sldId="317"/>
            <ac:spMk id="18433" creationId="{00000000-0000-0000-0000-000000000000}"/>
          </ac:spMkLst>
        </pc:spChg>
        <pc:picChg chg="del mod">
          <ac:chgData name="Angeline Joyet" userId="813f6c2e-4226-48ae-b5ed-1e57e05cdb46" providerId="ADAL" clId="{790E0DF5-6EF5-4526-94C3-B1966A8518BF}" dt="2023-04-08T05:49:10.832" v="228" actId="478"/>
          <ac:picMkLst>
            <pc:docMk/>
            <pc:sldMk cId="2274261943" sldId="317"/>
            <ac:picMk id="3" creationId="{BA989447-013B-490C-86C3-49147B6EA16E}"/>
          </ac:picMkLst>
        </pc:picChg>
        <pc:picChg chg="del">
          <ac:chgData name="Angeline Joyet" userId="813f6c2e-4226-48ae-b5ed-1e57e05cdb46" providerId="ADAL" clId="{790E0DF5-6EF5-4526-94C3-B1966A8518BF}" dt="2023-04-08T05:49:05.295" v="225" actId="478"/>
          <ac:picMkLst>
            <pc:docMk/>
            <pc:sldMk cId="2274261943" sldId="317"/>
            <ac:picMk id="5" creationId="{D66896E5-CB98-4214-8EE4-0645806BB484}"/>
          </ac:picMkLst>
        </pc:picChg>
        <pc:picChg chg="del">
          <ac:chgData name="Angeline Joyet" userId="813f6c2e-4226-48ae-b5ed-1e57e05cdb46" providerId="ADAL" clId="{790E0DF5-6EF5-4526-94C3-B1966A8518BF}" dt="2023-04-08T05:48:59.731" v="224" actId="478"/>
          <ac:picMkLst>
            <pc:docMk/>
            <pc:sldMk cId="2274261943" sldId="317"/>
            <ac:picMk id="7" creationId="{37A29450-C412-4E01-84C8-855DFDC53E89}"/>
          </ac:picMkLst>
        </pc:picChg>
        <pc:picChg chg="del">
          <ac:chgData name="Angeline Joyet" userId="813f6c2e-4226-48ae-b5ed-1e57e05cdb46" providerId="ADAL" clId="{790E0DF5-6EF5-4526-94C3-B1966A8518BF}" dt="2023-04-08T05:48:42.672" v="220" actId="478"/>
          <ac:picMkLst>
            <pc:docMk/>
            <pc:sldMk cId="2274261943" sldId="317"/>
            <ac:picMk id="9" creationId="{F4921EEE-5E97-4F64-A6DA-D9C4BE26A7E1}"/>
          </ac:picMkLst>
        </pc:picChg>
        <pc:picChg chg="add mod">
          <ac:chgData name="Angeline Joyet" userId="813f6c2e-4226-48ae-b5ed-1e57e05cdb46" providerId="ADAL" clId="{790E0DF5-6EF5-4526-94C3-B1966A8518BF}" dt="2023-04-08T05:49:32.661" v="231"/>
          <ac:picMkLst>
            <pc:docMk/>
            <pc:sldMk cId="2274261943" sldId="317"/>
            <ac:picMk id="10" creationId="{A8A8759A-58DE-4D90-9A08-4515F83DD168}"/>
          </ac:picMkLst>
        </pc:picChg>
      </pc:sldChg>
      <pc:sldChg chg="addSp delSp modSp new mod ord modClrScheme chgLayout">
        <pc:chgData name="Angeline Joyet" userId="813f6c2e-4226-48ae-b5ed-1e57e05cdb46" providerId="ADAL" clId="{790E0DF5-6EF5-4526-94C3-B1966A8518BF}" dt="2023-04-13T21:30:22.950" v="401" actId="1076"/>
        <pc:sldMkLst>
          <pc:docMk/>
          <pc:sldMk cId="3810187508" sldId="317"/>
        </pc:sldMkLst>
        <pc:spChg chg="del mod ord">
          <ac:chgData name="Angeline Joyet" userId="813f6c2e-4226-48ae-b5ed-1e57e05cdb46" providerId="ADAL" clId="{790E0DF5-6EF5-4526-94C3-B1966A8518BF}" dt="2023-04-13T21:11:57.854" v="361" actId="700"/>
          <ac:spMkLst>
            <pc:docMk/>
            <pc:sldMk cId="3810187508" sldId="317"/>
            <ac:spMk id="2" creationId="{7A288108-676F-4D95-8809-5289CD2E0FA8}"/>
          </ac:spMkLst>
        </pc:spChg>
        <pc:spChg chg="del">
          <ac:chgData name="Angeline Joyet" userId="813f6c2e-4226-48ae-b5ed-1e57e05cdb46" providerId="ADAL" clId="{790E0DF5-6EF5-4526-94C3-B1966A8518BF}" dt="2023-04-13T21:11:57.854" v="361" actId="700"/>
          <ac:spMkLst>
            <pc:docMk/>
            <pc:sldMk cId="3810187508" sldId="317"/>
            <ac:spMk id="3" creationId="{2BBF1F4F-7FB3-4EA6-92F6-6ECA11F079A0}"/>
          </ac:spMkLst>
        </pc:spChg>
        <pc:spChg chg="del">
          <ac:chgData name="Angeline Joyet" userId="813f6c2e-4226-48ae-b5ed-1e57e05cdb46" providerId="ADAL" clId="{790E0DF5-6EF5-4526-94C3-B1966A8518BF}" dt="2023-04-13T21:11:57.854" v="361" actId="700"/>
          <ac:spMkLst>
            <pc:docMk/>
            <pc:sldMk cId="3810187508" sldId="317"/>
            <ac:spMk id="4" creationId="{15103AB1-16FD-405E-9CF7-B8F2AF44D16B}"/>
          </ac:spMkLst>
        </pc:spChg>
        <pc:spChg chg="add del mod ord">
          <ac:chgData name="Angeline Joyet" userId="813f6c2e-4226-48ae-b5ed-1e57e05cdb46" providerId="ADAL" clId="{790E0DF5-6EF5-4526-94C3-B1966A8518BF}" dt="2023-04-13T21:12:00.533" v="362" actId="700"/>
          <ac:spMkLst>
            <pc:docMk/>
            <pc:sldMk cId="3810187508" sldId="317"/>
            <ac:spMk id="5" creationId="{E6C58268-511E-4180-AF2C-BC63EC85DC84}"/>
          </ac:spMkLst>
        </pc:spChg>
        <pc:picChg chg="add mod">
          <ac:chgData name="Angeline Joyet" userId="813f6c2e-4226-48ae-b5ed-1e57e05cdb46" providerId="ADAL" clId="{790E0DF5-6EF5-4526-94C3-B1966A8518BF}" dt="2023-04-13T21:30:20.438" v="400" actId="14100"/>
          <ac:picMkLst>
            <pc:docMk/>
            <pc:sldMk cId="3810187508" sldId="317"/>
            <ac:picMk id="7" creationId="{081794CE-FC05-48A6-9BD8-D7C1EC1E1BE9}"/>
          </ac:picMkLst>
        </pc:picChg>
        <pc:picChg chg="add mod">
          <ac:chgData name="Angeline Joyet" userId="813f6c2e-4226-48ae-b5ed-1e57e05cdb46" providerId="ADAL" clId="{790E0DF5-6EF5-4526-94C3-B1966A8518BF}" dt="2023-04-13T21:28:40.614" v="389" actId="14100"/>
          <ac:picMkLst>
            <pc:docMk/>
            <pc:sldMk cId="3810187508" sldId="317"/>
            <ac:picMk id="9" creationId="{512981EF-33FF-4690-9797-02122675D320}"/>
          </ac:picMkLst>
        </pc:picChg>
        <pc:picChg chg="add mod">
          <ac:chgData name="Angeline Joyet" userId="813f6c2e-4226-48ae-b5ed-1e57e05cdb46" providerId="ADAL" clId="{790E0DF5-6EF5-4526-94C3-B1966A8518BF}" dt="2023-04-13T21:30:01.094" v="395" actId="1076"/>
          <ac:picMkLst>
            <pc:docMk/>
            <pc:sldMk cId="3810187508" sldId="317"/>
            <ac:picMk id="11" creationId="{5B4C57D4-857D-4990-875E-50398D590DD6}"/>
          </ac:picMkLst>
        </pc:picChg>
        <pc:picChg chg="add mod">
          <ac:chgData name="Angeline Joyet" userId="813f6c2e-4226-48ae-b5ed-1e57e05cdb46" providerId="ADAL" clId="{790E0DF5-6EF5-4526-94C3-B1966A8518BF}" dt="2023-04-13T21:30:08.286" v="397" actId="1076"/>
          <ac:picMkLst>
            <pc:docMk/>
            <pc:sldMk cId="3810187508" sldId="317"/>
            <ac:picMk id="12" creationId="{28A99E56-5CAA-43D7-A1BB-90FAA6D0BEB5}"/>
          </ac:picMkLst>
        </pc:picChg>
        <pc:picChg chg="add mod">
          <ac:chgData name="Angeline Joyet" userId="813f6c2e-4226-48ae-b5ed-1e57e05cdb46" providerId="ADAL" clId="{790E0DF5-6EF5-4526-94C3-B1966A8518BF}" dt="2023-04-13T21:30:22.950" v="401" actId="1076"/>
          <ac:picMkLst>
            <pc:docMk/>
            <pc:sldMk cId="3810187508" sldId="317"/>
            <ac:picMk id="3074" creationId="{DDC264D7-345A-4DD1-B333-F92BFC6EFFEA}"/>
          </ac:picMkLst>
        </pc:picChg>
      </pc:sldChg>
      <pc:sldChg chg="addSp delSp modSp new mod">
        <pc:chgData name="Angeline Joyet" userId="813f6c2e-4226-48ae-b5ed-1e57e05cdb46" providerId="ADAL" clId="{790E0DF5-6EF5-4526-94C3-B1966A8518BF}" dt="2023-04-13T23:18:09.801" v="682" actId="20577"/>
        <pc:sldMkLst>
          <pc:docMk/>
          <pc:sldMk cId="484436325" sldId="318"/>
        </pc:sldMkLst>
        <pc:spChg chg="mod">
          <ac:chgData name="Angeline Joyet" userId="813f6c2e-4226-48ae-b5ed-1e57e05cdb46" providerId="ADAL" clId="{790E0DF5-6EF5-4526-94C3-B1966A8518BF}" dt="2023-04-13T23:18:09.801" v="682" actId="20577"/>
          <ac:spMkLst>
            <pc:docMk/>
            <pc:sldMk cId="484436325" sldId="318"/>
            <ac:spMk id="2" creationId="{65CAD1AE-D63C-434C-AE3D-590ED90A6BD4}"/>
          </ac:spMkLst>
        </pc:spChg>
        <pc:spChg chg="del">
          <ac:chgData name="Angeline Joyet" userId="813f6c2e-4226-48ae-b5ed-1e57e05cdb46" providerId="ADAL" clId="{790E0DF5-6EF5-4526-94C3-B1966A8518BF}" dt="2023-04-13T23:03:40.788" v="624"/>
          <ac:spMkLst>
            <pc:docMk/>
            <pc:sldMk cId="484436325" sldId="318"/>
            <ac:spMk id="3" creationId="{826CE272-827F-4F9D-A9ED-B2568001EEF8}"/>
          </ac:spMkLst>
        </pc:spChg>
        <pc:spChg chg="del">
          <ac:chgData name="Angeline Joyet" userId="813f6c2e-4226-48ae-b5ed-1e57e05cdb46" providerId="ADAL" clId="{790E0DF5-6EF5-4526-94C3-B1966A8518BF}" dt="2023-04-13T23:11:26.386" v="625"/>
          <ac:spMkLst>
            <pc:docMk/>
            <pc:sldMk cId="484436325" sldId="318"/>
            <ac:spMk id="4" creationId="{CB397704-FF21-4434-9CDB-22AEEC7E8322}"/>
          </ac:spMkLst>
        </pc:spChg>
        <pc:spChg chg="add mod">
          <ac:chgData name="Angeline Joyet" userId="813f6c2e-4226-48ae-b5ed-1e57e05cdb46" providerId="ADAL" clId="{790E0DF5-6EF5-4526-94C3-B1966A8518BF}" dt="2023-04-13T23:12:27.354" v="650" actId="2711"/>
          <ac:spMkLst>
            <pc:docMk/>
            <pc:sldMk cId="484436325" sldId="318"/>
            <ac:spMk id="5" creationId="{C9AE5C6C-C8E2-4410-9945-5CCA709DE4E7}"/>
          </ac:spMkLst>
        </pc:spChg>
        <pc:spChg chg="add mod">
          <ac:chgData name="Angeline Joyet" userId="813f6c2e-4226-48ae-b5ed-1e57e05cdb46" providerId="ADAL" clId="{790E0DF5-6EF5-4526-94C3-B1966A8518BF}" dt="2023-04-13T23:17:22.988" v="675" actId="20577"/>
          <ac:spMkLst>
            <pc:docMk/>
            <pc:sldMk cId="484436325" sldId="318"/>
            <ac:spMk id="6" creationId="{6FA1CBAB-DEF5-47EE-B173-0608B3C98927}"/>
          </ac:spMkLst>
        </pc:spChg>
        <pc:picChg chg="add mod">
          <ac:chgData name="Angeline Joyet" userId="813f6c2e-4226-48ae-b5ed-1e57e05cdb46" providerId="ADAL" clId="{790E0DF5-6EF5-4526-94C3-B1966A8518BF}" dt="2023-04-13T23:03:40.788" v="624"/>
          <ac:picMkLst>
            <pc:docMk/>
            <pc:sldMk cId="484436325" sldId="318"/>
            <ac:picMk id="5122" creationId="{3A7A962E-2378-43AD-BC91-5180E54BA73C}"/>
          </ac:picMkLst>
        </pc:picChg>
      </pc:sldChg>
      <pc:sldChg chg="new del">
        <pc:chgData name="Angeline Joyet" userId="813f6c2e-4226-48ae-b5ed-1e57e05cdb46" providerId="ADAL" clId="{790E0DF5-6EF5-4526-94C3-B1966A8518BF}" dt="2023-04-08T05:56:28.224" v="268" actId="47"/>
        <pc:sldMkLst>
          <pc:docMk/>
          <pc:sldMk cId="2872592780" sldId="318"/>
        </pc:sldMkLst>
      </pc:sldChg>
      <pc:sldChg chg="addSp delSp modSp new mod modClrScheme chgLayout">
        <pc:chgData name="Angeline Joyet" userId="813f6c2e-4226-48ae-b5ed-1e57e05cdb46" providerId="ADAL" clId="{790E0DF5-6EF5-4526-94C3-B1966A8518BF}" dt="2023-04-13T22:51:58.488" v="500" actId="20577"/>
        <pc:sldMkLst>
          <pc:docMk/>
          <pc:sldMk cId="3141497645" sldId="319"/>
        </pc:sldMkLst>
        <pc:spChg chg="mod ord">
          <ac:chgData name="Angeline Joyet" userId="813f6c2e-4226-48ae-b5ed-1e57e05cdb46" providerId="ADAL" clId="{790E0DF5-6EF5-4526-94C3-B1966A8518BF}" dt="2023-04-13T22:38:37.385" v="480" actId="20577"/>
          <ac:spMkLst>
            <pc:docMk/>
            <pc:sldMk cId="3141497645" sldId="319"/>
            <ac:spMk id="2" creationId="{6C6931F8-B95C-4E8B-B6E6-B9AAA1AB09F7}"/>
          </ac:spMkLst>
        </pc:spChg>
        <pc:spChg chg="mod ord">
          <ac:chgData name="Angeline Joyet" userId="813f6c2e-4226-48ae-b5ed-1e57e05cdb46" providerId="ADAL" clId="{790E0DF5-6EF5-4526-94C3-B1966A8518BF}" dt="2023-04-13T22:51:58.488" v="500" actId="20577"/>
          <ac:spMkLst>
            <pc:docMk/>
            <pc:sldMk cId="3141497645" sldId="319"/>
            <ac:spMk id="3" creationId="{03BC8F71-2B17-44DA-AB09-AEE366D4BAED}"/>
          </ac:spMkLst>
        </pc:spChg>
        <pc:spChg chg="add del mod ord">
          <ac:chgData name="Angeline Joyet" userId="813f6c2e-4226-48ae-b5ed-1e57e05cdb46" providerId="ADAL" clId="{790E0DF5-6EF5-4526-94C3-B1966A8518BF}" dt="2023-04-13T22:37:53.021" v="465"/>
          <ac:spMkLst>
            <pc:docMk/>
            <pc:sldMk cId="3141497645" sldId="319"/>
            <ac:spMk id="4" creationId="{82F472B8-5465-41F7-B6FD-CC842FF478E3}"/>
          </ac:spMkLst>
        </pc:spChg>
        <pc:picChg chg="add mod">
          <ac:chgData name="Angeline Joyet" userId="813f6c2e-4226-48ae-b5ed-1e57e05cdb46" providerId="ADAL" clId="{790E0DF5-6EF5-4526-94C3-B1966A8518BF}" dt="2023-04-13T22:37:53.021" v="465"/>
          <ac:picMkLst>
            <pc:docMk/>
            <pc:sldMk cId="3141497645" sldId="319"/>
            <ac:picMk id="4098" creationId="{CD064FA8-BC71-46FE-86A0-D7C08AF5BED4}"/>
          </ac:picMkLst>
        </pc:picChg>
      </pc:sldChg>
      <pc:sldChg chg="addSp delSp modSp new mod ord">
        <pc:chgData name="Angeline Joyet" userId="813f6c2e-4226-48ae-b5ed-1e57e05cdb46" providerId="ADAL" clId="{790E0DF5-6EF5-4526-94C3-B1966A8518BF}" dt="2023-04-13T22:34:29.329" v="438" actId="20577"/>
        <pc:sldMkLst>
          <pc:docMk/>
          <pc:sldMk cId="1443385695" sldId="320"/>
        </pc:sldMkLst>
        <pc:spChg chg="mod">
          <ac:chgData name="Angeline Joyet" userId="813f6c2e-4226-48ae-b5ed-1e57e05cdb46" providerId="ADAL" clId="{790E0DF5-6EF5-4526-94C3-B1966A8518BF}" dt="2023-04-13T22:34:29.329" v="438" actId="20577"/>
          <ac:spMkLst>
            <pc:docMk/>
            <pc:sldMk cId="1443385695" sldId="320"/>
            <ac:spMk id="2" creationId="{460A990C-8011-4781-9E31-32E16B90A706}"/>
          </ac:spMkLst>
        </pc:spChg>
        <pc:spChg chg="add del">
          <ac:chgData name="Angeline Joyet" userId="813f6c2e-4226-48ae-b5ed-1e57e05cdb46" providerId="ADAL" clId="{790E0DF5-6EF5-4526-94C3-B1966A8518BF}" dt="2023-04-13T20:27:40.054" v="320" actId="22"/>
          <ac:spMkLst>
            <pc:docMk/>
            <pc:sldMk cId="1443385695" sldId="320"/>
            <ac:spMk id="4" creationId="{B5168990-CCEB-4EBE-8AA5-9F396703C502}"/>
          </ac:spMkLst>
        </pc:spChg>
        <pc:spChg chg="add del">
          <ac:chgData name="Angeline Joyet" userId="813f6c2e-4226-48ae-b5ed-1e57e05cdb46" providerId="ADAL" clId="{790E0DF5-6EF5-4526-94C3-B1966A8518BF}" dt="2023-04-13T20:28:42.876" v="326" actId="478"/>
          <ac:spMkLst>
            <pc:docMk/>
            <pc:sldMk cId="1443385695" sldId="320"/>
            <ac:spMk id="5" creationId="{585BE0F0-018B-4361-806A-20F781FB6DBB}"/>
          </ac:spMkLst>
        </pc:spChg>
        <pc:picChg chg="add mod">
          <ac:chgData name="Angeline Joyet" userId="813f6c2e-4226-48ae-b5ed-1e57e05cdb46" providerId="ADAL" clId="{790E0DF5-6EF5-4526-94C3-B1966A8518BF}" dt="2023-04-13T20:28:07.033" v="324" actId="1076"/>
          <ac:picMkLst>
            <pc:docMk/>
            <pc:sldMk cId="1443385695" sldId="320"/>
            <ac:picMk id="2050" creationId="{4200CA74-3EBB-401C-BE11-221DDCFD7B3D}"/>
          </ac:picMkLst>
        </pc:picChg>
        <pc:picChg chg="add mod">
          <ac:chgData name="Angeline Joyet" userId="813f6c2e-4226-48ae-b5ed-1e57e05cdb46" providerId="ADAL" clId="{790E0DF5-6EF5-4526-94C3-B1966A8518BF}" dt="2023-04-13T20:29:13.720" v="329" actId="1076"/>
          <ac:picMkLst>
            <pc:docMk/>
            <pc:sldMk cId="1443385695" sldId="320"/>
            <ac:picMk id="2054" creationId="{140BE4B5-2396-4F18-B87B-4B50694D75F5}"/>
          </ac:picMkLst>
        </pc:picChg>
        <pc:picChg chg="add mod">
          <ac:chgData name="Angeline Joyet" userId="813f6c2e-4226-48ae-b5ed-1e57e05cdb46" providerId="ADAL" clId="{790E0DF5-6EF5-4526-94C3-B1966A8518BF}" dt="2023-04-13T20:30:12.971" v="332" actId="1076"/>
          <ac:picMkLst>
            <pc:docMk/>
            <pc:sldMk cId="1443385695" sldId="320"/>
            <ac:picMk id="2056" creationId="{FB321B77-6541-4F64-ABE4-5716B4F4CEAE}"/>
          </ac:picMkLst>
        </pc:picChg>
        <pc:picChg chg="add mod">
          <ac:chgData name="Angeline Joyet" userId="813f6c2e-4226-48ae-b5ed-1e57e05cdb46" providerId="ADAL" clId="{790E0DF5-6EF5-4526-94C3-B1966A8518BF}" dt="2023-04-13T20:47:07.449" v="356" actId="14100"/>
          <ac:picMkLst>
            <pc:docMk/>
            <pc:sldMk cId="1443385695" sldId="320"/>
            <ac:picMk id="2058" creationId="{8F29F8B7-A161-4D38-BB87-342138148C4F}"/>
          </ac:picMkLst>
        </pc:picChg>
        <pc:picChg chg="add mod">
          <ac:chgData name="Angeline Joyet" userId="813f6c2e-4226-48ae-b5ed-1e57e05cdb46" providerId="ADAL" clId="{790E0DF5-6EF5-4526-94C3-B1966A8518BF}" dt="2023-04-13T20:47:02.288" v="354" actId="1076"/>
          <ac:picMkLst>
            <pc:docMk/>
            <pc:sldMk cId="1443385695" sldId="320"/>
            <ac:picMk id="2060" creationId="{87FA0877-C3F5-42B7-B564-F74397DF5A3A}"/>
          </ac:picMkLst>
        </pc:picChg>
        <pc:picChg chg="add mod">
          <ac:chgData name="Angeline Joyet" userId="813f6c2e-4226-48ae-b5ed-1e57e05cdb46" providerId="ADAL" clId="{790E0DF5-6EF5-4526-94C3-B1966A8518BF}" dt="2023-04-13T20:47:00.096" v="353" actId="1076"/>
          <ac:picMkLst>
            <pc:docMk/>
            <pc:sldMk cId="1443385695" sldId="320"/>
            <ac:picMk id="2062" creationId="{8533EB3B-17E2-4D5C-92DD-FC0379CDFE1E}"/>
          </ac:picMkLst>
        </pc:picChg>
        <pc:picChg chg="add mod">
          <ac:chgData name="Angeline Joyet" userId="813f6c2e-4226-48ae-b5ed-1e57e05cdb46" providerId="ADAL" clId="{790E0DF5-6EF5-4526-94C3-B1966A8518BF}" dt="2023-04-13T20:46:57.528" v="352" actId="1076"/>
          <ac:picMkLst>
            <pc:docMk/>
            <pc:sldMk cId="1443385695" sldId="320"/>
            <ac:picMk id="2064" creationId="{E16EDE89-9598-4362-9289-272BD94B1278}"/>
          </ac:picMkLst>
        </pc:picChg>
        <pc:picChg chg="add mod">
          <ac:chgData name="Angeline Joyet" userId="813f6c2e-4226-48ae-b5ed-1e57e05cdb46" providerId="ADAL" clId="{790E0DF5-6EF5-4526-94C3-B1966A8518BF}" dt="2023-04-13T20:46:54.128" v="351" actId="1076"/>
          <ac:picMkLst>
            <pc:docMk/>
            <pc:sldMk cId="1443385695" sldId="320"/>
            <ac:picMk id="2066" creationId="{52E5D23C-57F5-4CFD-978E-E4CDA99B2E3C}"/>
          </ac:picMkLst>
        </pc:picChg>
      </pc:sldChg>
      <pc:sldChg chg="addSp delSp modSp new mod">
        <pc:chgData name="Angeline Joyet" userId="813f6c2e-4226-48ae-b5ed-1e57e05cdb46" providerId="ADAL" clId="{790E0DF5-6EF5-4526-94C3-B1966A8518BF}" dt="2023-04-13T23:03:24.703" v="623" actId="20577"/>
        <pc:sldMkLst>
          <pc:docMk/>
          <pc:sldMk cId="3194923997" sldId="321"/>
        </pc:sldMkLst>
        <pc:spChg chg="mod">
          <ac:chgData name="Angeline Joyet" userId="813f6c2e-4226-48ae-b5ed-1e57e05cdb46" providerId="ADAL" clId="{790E0DF5-6EF5-4526-94C3-B1966A8518BF}" dt="2023-04-13T22:53:57.938" v="536" actId="20577"/>
          <ac:spMkLst>
            <pc:docMk/>
            <pc:sldMk cId="3194923997" sldId="321"/>
            <ac:spMk id="2" creationId="{1F0935A4-EE36-4EFC-B942-09E7D10628A1}"/>
          </ac:spMkLst>
        </pc:spChg>
        <pc:spChg chg="del">
          <ac:chgData name="Angeline Joyet" userId="813f6c2e-4226-48ae-b5ed-1e57e05cdb46" providerId="ADAL" clId="{790E0DF5-6EF5-4526-94C3-B1966A8518BF}" dt="2023-04-13T22:55:22.881" v="537"/>
          <ac:spMkLst>
            <pc:docMk/>
            <pc:sldMk cId="3194923997" sldId="321"/>
            <ac:spMk id="3" creationId="{48D9A116-68A8-4694-BA95-481CF3C7F194}"/>
          </ac:spMkLst>
        </pc:spChg>
        <pc:spChg chg="mod">
          <ac:chgData name="Angeline Joyet" userId="813f6c2e-4226-48ae-b5ed-1e57e05cdb46" providerId="ADAL" clId="{790E0DF5-6EF5-4526-94C3-B1966A8518BF}" dt="2023-04-13T23:03:24.703" v="623" actId="20577"/>
          <ac:spMkLst>
            <pc:docMk/>
            <pc:sldMk cId="3194923997" sldId="321"/>
            <ac:spMk id="4" creationId="{000A1B6C-36D9-45A2-8C3C-C25D1E4CCED3}"/>
          </ac:spMkLst>
        </pc:spChg>
        <pc:spChg chg="add mod">
          <ac:chgData name="Angeline Joyet" userId="813f6c2e-4226-48ae-b5ed-1e57e05cdb46" providerId="ADAL" clId="{790E0DF5-6EF5-4526-94C3-B1966A8518BF}" dt="2023-04-13T22:56:59.576" v="541"/>
          <ac:spMkLst>
            <pc:docMk/>
            <pc:sldMk cId="3194923997" sldId="321"/>
            <ac:spMk id="6" creationId="{1D69FA83-AD4A-4CBC-813B-CF9564A1BAA3}"/>
          </ac:spMkLst>
        </pc:spChg>
        <pc:picChg chg="add mod">
          <ac:chgData name="Angeline Joyet" userId="813f6c2e-4226-48ae-b5ed-1e57e05cdb46" providerId="ADAL" clId="{790E0DF5-6EF5-4526-94C3-B1966A8518BF}" dt="2023-04-13T22:55:22.881" v="537"/>
          <ac:picMkLst>
            <pc:docMk/>
            <pc:sldMk cId="3194923997" sldId="321"/>
            <ac:picMk id="5" creationId="{C5F4E9C8-762A-4966-AB84-3D51D4BD6631}"/>
          </ac:picMkLst>
        </pc:picChg>
      </pc:sldChg>
      <pc:sldChg chg="addSp delSp modSp new mod">
        <pc:chgData name="Angeline Joyet" userId="813f6c2e-4226-48ae-b5ed-1e57e05cdb46" providerId="ADAL" clId="{790E0DF5-6EF5-4526-94C3-B1966A8518BF}" dt="2023-04-13T23:19:03.437" v="694" actId="20577"/>
        <pc:sldMkLst>
          <pc:docMk/>
          <pc:sldMk cId="473921408" sldId="322"/>
        </pc:sldMkLst>
        <pc:spChg chg="mod">
          <ac:chgData name="Angeline Joyet" userId="813f6c2e-4226-48ae-b5ed-1e57e05cdb46" providerId="ADAL" clId="{790E0DF5-6EF5-4526-94C3-B1966A8518BF}" dt="2023-04-13T23:19:03.437" v="694" actId="20577"/>
          <ac:spMkLst>
            <pc:docMk/>
            <pc:sldMk cId="473921408" sldId="322"/>
            <ac:spMk id="2" creationId="{9BACB466-B872-4B5F-936E-F77B7FCEE7BF}"/>
          </ac:spMkLst>
        </pc:spChg>
        <pc:spChg chg="del">
          <ac:chgData name="Angeline Joyet" userId="813f6c2e-4226-48ae-b5ed-1e57e05cdb46" providerId="ADAL" clId="{790E0DF5-6EF5-4526-94C3-B1966A8518BF}" dt="2023-04-13T23:18:41.869" v="683"/>
          <ac:spMkLst>
            <pc:docMk/>
            <pc:sldMk cId="473921408" sldId="322"/>
            <ac:spMk id="3" creationId="{8DB4787F-73F2-4F5C-B214-F7035BB6EB0E}"/>
          </ac:spMkLst>
        </pc:spChg>
        <pc:spChg chg="mod">
          <ac:chgData name="Angeline Joyet" userId="813f6c2e-4226-48ae-b5ed-1e57e05cdb46" providerId="ADAL" clId="{790E0DF5-6EF5-4526-94C3-B1966A8518BF}" dt="2023-04-13T23:16:13.904" v="660" actId="20577"/>
          <ac:spMkLst>
            <pc:docMk/>
            <pc:sldMk cId="473921408" sldId="322"/>
            <ac:spMk id="4" creationId="{C16BD0E6-A6B1-4AA0-B062-9E643ECBE257}"/>
          </ac:spMkLst>
        </pc:spChg>
        <pc:picChg chg="add mod">
          <ac:chgData name="Angeline Joyet" userId="813f6c2e-4226-48ae-b5ed-1e57e05cdb46" providerId="ADAL" clId="{790E0DF5-6EF5-4526-94C3-B1966A8518BF}" dt="2023-04-13T23:18:41.869" v="683"/>
          <ac:picMkLst>
            <pc:docMk/>
            <pc:sldMk cId="473921408" sldId="322"/>
            <ac:picMk id="6146" creationId="{F8797EA4-E9AC-4F00-999A-7993F4054164}"/>
          </ac:picMkLst>
        </pc:picChg>
      </pc:sldChg>
      <pc:sldMasterChg chg="addSldLayout delSldLayout modSldLayout">
        <pc:chgData name="Angeline Joyet" userId="813f6c2e-4226-48ae-b5ed-1e57e05cdb46" providerId="ADAL" clId="{790E0DF5-6EF5-4526-94C3-B1966A8518BF}" dt="2023-04-08T06:00:47.361" v="279" actId="11236"/>
        <pc:sldMasterMkLst>
          <pc:docMk/>
          <pc:sldMasterMk cId="0" sldId="2147483737"/>
        </pc:sldMasterMkLst>
        <pc:sldLayoutChg chg="delSp modSp mod">
          <pc:chgData name="Angeline Joyet" userId="813f6c2e-4226-48ae-b5ed-1e57e05cdb46" providerId="ADAL" clId="{790E0DF5-6EF5-4526-94C3-B1966A8518BF}" dt="2023-04-08T05:54:58.003" v="263"/>
          <pc:sldLayoutMkLst>
            <pc:docMk/>
            <pc:sldMasterMk cId="0" sldId="2147483737"/>
            <pc:sldLayoutMk cId="0" sldId="2147483738"/>
          </pc:sldLayoutMkLst>
          <pc:spChg chg="del">
            <ac:chgData name="Angeline Joyet" userId="813f6c2e-4226-48ae-b5ed-1e57e05cdb46" providerId="ADAL" clId="{790E0DF5-6EF5-4526-94C3-B1966A8518BF}" dt="2023-04-08T05:54:55.782" v="262" actId="478"/>
            <ac:spMkLst>
              <pc:docMk/>
              <pc:sldMasterMk cId="0" sldId="2147483737"/>
              <pc:sldLayoutMk cId="0" sldId="2147483738"/>
              <ac:spMk id="4" creationId="{00000000-0000-0000-0000-000000000000}"/>
            </ac:spMkLst>
          </pc:spChg>
          <pc:spChg chg="mod">
            <ac:chgData name="Angeline Joyet" userId="813f6c2e-4226-48ae-b5ed-1e57e05cdb46" providerId="ADAL" clId="{790E0DF5-6EF5-4526-94C3-B1966A8518BF}" dt="2023-04-08T05:54:58.003" v="263"/>
            <ac:spMkLst>
              <pc:docMk/>
              <pc:sldMasterMk cId="0" sldId="2147483737"/>
              <pc:sldLayoutMk cId="0" sldId="2147483738"/>
              <ac:spMk id="5" creationId="{00000000-0000-0000-0000-000000000000}"/>
            </ac:spMkLst>
          </pc:spChg>
        </pc:sldLayoutChg>
        <pc:sldLayoutChg chg="addSp delSp modSp mod">
          <pc:chgData name="Angeline Joyet" userId="813f6c2e-4226-48ae-b5ed-1e57e05cdb46" providerId="ADAL" clId="{790E0DF5-6EF5-4526-94C3-B1966A8518BF}" dt="2023-04-08T05:52:56.748" v="246" actId="478"/>
          <pc:sldLayoutMkLst>
            <pc:docMk/>
            <pc:sldMasterMk cId="0" sldId="2147483737"/>
            <pc:sldLayoutMk cId="0" sldId="2147483739"/>
          </pc:sldLayoutMkLst>
          <pc:spChg chg="del">
            <ac:chgData name="Angeline Joyet" userId="813f6c2e-4226-48ae-b5ed-1e57e05cdb46" providerId="ADAL" clId="{790E0DF5-6EF5-4526-94C3-B1966A8518BF}" dt="2023-04-08T05:52:56.748" v="246" actId="478"/>
            <ac:spMkLst>
              <pc:docMk/>
              <pc:sldMasterMk cId="0" sldId="2147483737"/>
              <pc:sldLayoutMk cId="0" sldId="2147483739"/>
              <ac:spMk id="4" creationId="{00000000-0000-0000-0000-000000000000}"/>
            </ac:spMkLst>
          </pc:spChg>
          <pc:spChg chg="mod">
            <ac:chgData name="Angeline Joyet" userId="813f6c2e-4226-48ae-b5ed-1e57e05cdb46" providerId="ADAL" clId="{790E0DF5-6EF5-4526-94C3-B1966A8518BF}" dt="2023-04-08T05:52:40.304" v="245" actId="120"/>
            <ac:spMkLst>
              <pc:docMk/>
              <pc:sldMasterMk cId="0" sldId="2147483737"/>
              <pc:sldLayoutMk cId="0" sldId="2147483739"/>
              <ac:spMk id="5" creationId="{00000000-0000-0000-0000-000000000000}"/>
            </ac:spMkLst>
          </pc:spChg>
          <pc:spChg chg="add del mod">
            <ac:chgData name="Angeline Joyet" userId="813f6c2e-4226-48ae-b5ed-1e57e05cdb46" providerId="ADAL" clId="{790E0DF5-6EF5-4526-94C3-B1966A8518BF}" dt="2023-04-08T05:52:23.228" v="243" actId="478"/>
            <ac:spMkLst>
              <pc:docMk/>
              <pc:sldMasterMk cId="0" sldId="2147483737"/>
              <pc:sldLayoutMk cId="0" sldId="2147483739"/>
              <ac:spMk id="8" creationId="{C47E6B3D-ABBE-4948-B828-2FA3A0771490}"/>
            </ac:spMkLst>
          </pc:spChg>
        </pc:sldLayoutChg>
        <pc:sldLayoutChg chg="delSp modSp mod">
          <pc:chgData name="Angeline Joyet" userId="813f6c2e-4226-48ae-b5ed-1e57e05cdb46" providerId="ADAL" clId="{790E0DF5-6EF5-4526-94C3-B1966A8518BF}" dt="2023-04-08T05:54:49.696" v="261" actId="478"/>
          <pc:sldLayoutMkLst>
            <pc:docMk/>
            <pc:sldMasterMk cId="0" sldId="2147483737"/>
            <pc:sldLayoutMk cId="0" sldId="2147483740"/>
          </pc:sldLayoutMkLst>
          <pc:spChg chg="del">
            <ac:chgData name="Angeline Joyet" userId="813f6c2e-4226-48ae-b5ed-1e57e05cdb46" providerId="ADAL" clId="{790E0DF5-6EF5-4526-94C3-B1966A8518BF}" dt="2023-04-08T05:54:49.696" v="261" actId="478"/>
            <ac:spMkLst>
              <pc:docMk/>
              <pc:sldMasterMk cId="0" sldId="2147483737"/>
              <pc:sldLayoutMk cId="0" sldId="2147483740"/>
              <ac:spMk id="4" creationId="{00000000-0000-0000-0000-000000000000}"/>
            </ac:spMkLst>
          </pc:spChg>
          <pc:spChg chg="mod">
            <ac:chgData name="Angeline Joyet" userId="813f6c2e-4226-48ae-b5ed-1e57e05cdb46" providerId="ADAL" clId="{790E0DF5-6EF5-4526-94C3-B1966A8518BF}" dt="2023-04-08T05:54:46.856" v="260"/>
            <ac:spMkLst>
              <pc:docMk/>
              <pc:sldMasterMk cId="0" sldId="2147483737"/>
              <pc:sldLayoutMk cId="0" sldId="2147483740"/>
              <ac:spMk id="5" creationId="{00000000-0000-0000-0000-000000000000}"/>
            </ac:spMkLst>
          </pc:spChg>
        </pc:sldLayoutChg>
        <pc:sldLayoutChg chg="delSp modSp mod">
          <pc:chgData name="Angeline Joyet" userId="813f6c2e-4226-48ae-b5ed-1e57e05cdb46" providerId="ADAL" clId="{790E0DF5-6EF5-4526-94C3-B1966A8518BF}" dt="2023-04-08T05:54:36.721" v="259" actId="478"/>
          <pc:sldLayoutMkLst>
            <pc:docMk/>
            <pc:sldMasterMk cId="0" sldId="2147483737"/>
            <pc:sldLayoutMk cId="0" sldId="2147483741"/>
          </pc:sldLayoutMkLst>
          <pc:spChg chg="del mod">
            <ac:chgData name="Angeline Joyet" userId="813f6c2e-4226-48ae-b5ed-1e57e05cdb46" providerId="ADAL" clId="{790E0DF5-6EF5-4526-94C3-B1966A8518BF}" dt="2023-04-08T05:54:36.721" v="259" actId="478"/>
            <ac:spMkLst>
              <pc:docMk/>
              <pc:sldMasterMk cId="0" sldId="2147483737"/>
              <pc:sldLayoutMk cId="0" sldId="2147483741"/>
              <ac:spMk id="5" creationId="{00000000-0000-0000-0000-000000000000}"/>
            </ac:spMkLst>
          </pc:spChg>
          <pc:spChg chg="mod">
            <ac:chgData name="Angeline Joyet" userId="813f6c2e-4226-48ae-b5ed-1e57e05cdb46" providerId="ADAL" clId="{790E0DF5-6EF5-4526-94C3-B1966A8518BF}" dt="2023-04-08T05:53:20.339" v="247"/>
            <ac:spMkLst>
              <pc:docMk/>
              <pc:sldMasterMk cId="0" sldId="2147483737"/>
              <pc:sldLayoutMk cId="0" sldId="2147483741"/>
              <ac:spMk id="6" creationId="{00000000-0000-0000-0000-000000000000}"/>
            </ac:spMkLst>
          </pc:spChg>
        </pc:sldLayoutChg>
        <pc:sldLayoutChg chg="delSp modSp mod">
          <pc:chgData name="Angeline Joyet" userId="813f6c2e-4226-48ae-b5ed-1e57e05cdb46" providerId="ADAL" clId="{790E0DF5-6EF5-4526-94C3-B1966A8518BF}" dt="2023-04-08T05:54:32.009" v="257" actId="478"/>
          <pc:sldLayoutMkLst>
            <pc:docMk/>
            <pc:sldMasterMk cId="0" sldId="2147483737"/>
            <pc:sldLayoutMk cId="0" sldId="2147483742"/>
          </pc:sldLayoutMkLst>
          <pc:spChg chg="del">
            <ac:chgData name="Angeline Joyet" userId="813f6c2e-4226-48ae-b5ed-1e57e05cdb46" providerId="ADAL" clId="{790E0DF5-6EF5-4526-94C3-B1966A8518BF}" dt="2023-04-08T05:54:32.009" v="257" actId="478"/>
            <ac:spMkLst>
              <pc:docMk/>
              <pc:sldMasterMk cId="0" sldId="2147483737"/>
              <pc:sldLayoutMk cId="0" sldId="2147483742"/>
              <ac:spMk id="7" creationId="{00000000-0000-0000-0000-000000000000}"/>
            </ac:spMkLst>
          </pc:spChg>
          <pc:spChg chg="mod">
            <ac:chgData name="Angeline Joyet" userId="813f6c2e-4226-48ae-b5ed-1e57e05cdb46" providerId="ADAL" clId="{790E0DF5-6EF5-4526-94C3-B1966A8518BF}" dt="2023-04-08T05:53:25.586" v="248"/>
            <ac:spMkLst>
              <pc:docMk/>
              <pc:sldMasterMk cId="0" sldId="2147483737"/>
              <pc:sldLayoutMk cId="0" sldId="2147483742"/>
              <ac:spMk id="8" creationId="{00000000-0000-0000-0000-000000000000}"/>
            </ac:spMkLst>
          </pc:spChg>
        </pc:sldLayoutChg>
        <pc:sldLayoutChg chg="delSp modSp mod">
          <pc:chgData name="Angeline Joyet" userId="813f6c2e-4226-48ae-b5ed-1e57e05cdb46" providerId="ADAL" clId="{790E0DF5-6EF5-4526-94C3-B1966A8518BF}" dt="2023-04-08T05:54:26.793" v="256" actId="478"/>
          <pc:sldLayoutMkLst>
            <pc:docMk/>
            <pc:sldMasterMk cId="0" sldId="2147483737"/>
            <pc:sldLayoutMk cId="0" sldId="2147483743"/>
          </pc:sldLayoutMkLst>
          <pc:spChg chg="del">
            <ac:chgData name="Angeline Joyet" userId="813f6c2e-4226-48ae-b5ed-1e57e05cdb46" providerId="ADAL" clId="{790E0DF5-6EF5-4526-94C3-B1966A8518BF}" dt="2023-04-08T05:54:26.793" v="256" actId="478"/>
            <ac:spMkLst>
              <pc:docMk/>
              <pc:sldMasterMk cId="0" sldId="2147483737"/>
              <pc:sldLayoutMk cId="0" sldId="2147483743"/>
              <ac:spMk id="3" creationId="{00000000-0000-0000-0000-000000000000}"/>
            </ac:spMkLst>
          </pc:spChg>
          <pc:spChg chg="mod">
            <ac:chgData name="Angeline Joyet" userId="813f6c2e-4226-48ae-b5ed-1e57e05cdb46" providerId="ADAL" clId="{790E0DF5-6EF5-4526-94C3-B1966A8518BF}" dt="2023-04-08T05:53:30.314" v="249"/>
            <ac:spMkLst>
              <pc:docMk/>
              <pc:sldMasterMk cId="0" sldId="2147483737"/>
              <pc:sldLayoutMk cId="0" sldId="2147483743"/>
              <ac:spMk id="4" creationId="{00000000-0000-0000-0000-000000000000}"/>
            </ac:spMkLst>
          </pc:spChg>
        </pc:sldLayoutChg>
        <pc:sldLayoutChg chg="delSp modSp mod">
          <pc:chgData name="Angeline Joyet" userId="813f6c2e-4226-48ae-b5ed-1e57e05cdb46" providerId="ADAL" clId="{790E0DF5-6EF5-4526-94C3-B1966A8518BF}" dt="2023-04-08T05:54:17.512" v="255" actId="478"/>
          <pc:sldLayoutMkLst>
            <pc:docMk/>
            <pc:sldMasterMk cId="0" sldId="2147483737"/>
            <pc:sldLayoutMk cId="0" sldId="2147483744"/>
          </pc:sldLayoutMkLst>
          <pc:spChg chg="del">
            <ac:chgData name="Angeline Joyet" userId="813f6c2e-4226-48ae-b5ed-1e57e05cdb46" providerId="ADAL" clId="{790E0DF5-6EF5-4526-94C3-B1966A8518BF}" dt="2023-04-08T05:54:17.512" v="255" actId="478"/>
            <ac:spMkLst>
              <pc:docMk/>
              <pc:sldMasterMk cId="0" sldId="2147483737"/>
              <pc:sldLayoutMk cId="0" sldId="2147483744"/>
              <ac:spMk id="2" creationId="{00000000-0000-0000-0000-000000000000}"/>
            </ac:spMkLst>
          </pc:spChg>
          <pc:spChg chg="mod">
            <ac:chgData name="Angeline Joyet" userId="813f6c2e-4226-48ae-b5ed-1e57e05cdb46" providerId="ADAL" clId="{790E0DF5-6EF5-4526-94C3-B1966A8518BF}" dt="2023-04-08T05:53:38.308" v="250"/>
            <ac:spMkLst>
              <pc:docMk/>
              <pc:sldMasterMk cId="0" sldId="2147483737"/>
              <pc:sldLayoutMk cId="0" sldId="2147483744"/>
              <ac:spMk id="3" creationId="{00000000-0000-0000-0000-000000000000}"/>
            </ac:spMkLst>
          </pc:spChg>
        </pc:sldLayoutChg>
        <pc:sldLayoutChg chg="delSp modSp mod">
          <pc:chgData name="Angeline Joyet" userId="813f6c2e-4226-48ae-b5ed-1e57e05cdb46" providerId="ADAL" clId="{790E0DF5-6EF5-4526-94C3-B1966A8518BF}" dt="2023-04-08T05:54:11.734" v="254" actId="478"/>
          <pc:sldLayoutMkLst>
            <pc:docMk/>
            <pc:sldMasterMk cId="0" sldId="2147483737"/>
            <pc:sldLayoutMk cId="0" sldId="2147483745"/>
          </pc:sldLayoutMkLst>
          <pc:spChg chg="del">
            <ac:chgData name="Angeline Joyet" userId="813f6c2e-4226-48ae-b5ed-1e57e05cdb46" providerId="ADAL" clId="{790E0DF5-6EF5-4526-94C3-B1966A8518BF}" dt="2023-04-08T05:54:11.734" v="254" actId="478"/>
            <ac:spMkLst>
              <pc:docMk/>
              <pc:sldMasterMk cId="0" sldId="2147483737"/>
              <pc:sldLayoutMk cId="0" sldId="2147483745"/>
              <ac:spMk id="5" creationId="{00000000-0000-0000-0000-000000000000}"/>
            </ac:spMkLst>
          </pc:spChg>
          <pc:spChg chg="mod">
            <ac:chgData name="Angeline Joyet" userId="813f6c2e-4226-48ae-b5ed-1e57e05cdb46" providerId="ADAL" clId="{790E0DF5-6EF5-4526-94C3-B1966A8518BF}" dt="2023-04-08T05:53:42.250" v="251"/>
            <ac:spMkLst>
              <pc:docMk/>
              <pc:sldMasterMk cId="0" sldId="2147483737"/>
              <pc:sldLayoutMk cId="0" sldId="2147483745"/>
              <ac:spMk id="6" creationId="{00000000-0000-0000-0000-000000000000}"/>
            </ac:spMkLst>
          </pc:spChg>
        </pc:sldLayoutChg>
        <pc:sldLayoutChg chg="delSp modSp mod">
          <pc:chgData name="Angeline Joyet" userId="813f6c2e-4226-48ae-b5ed-1e57e05cdb46" providerId="ADAL" clId="{790E0DF5-6EF5-4526-94C3-B1966A8518BF}" dt="2023-04-08T05:54:06.688" v="253" actId="478"/>
          <pc:sldLayoutMkLst>
            <pc:docMk/>
            <pc:sldMasterMk cId="0" sldId="2147483737"/>
            <pc:sldLayoutMk cId="0" sldId="2147483746"/>
          </pc:sldLayoutMkLst>
          <pc:spChg chg="del">
            <ac:chgData name="Angeline Joyet" userId="813f6c2e-4226-48ae-b5ed-1e57e05cdb46" providerId="ADAL" clId="{790E0DF5-6EF5-4526-94C3-B1966A8518BF}" dt="2023-04-08T05:54:06.688" v="253" actId="478"/>
            <ac:spMkLst>
              <pc:docMk/>
              <pc:sldMasterMk cId="0" sldId="2147483737"/>
              <pc:sldLayoutMk cId="0" sldId="2147483746"/>
              <ac:spMk id="5" creationId="{00000000-0000-0000-0000-000000000000}"/>
            </ac:spMkLst>
          </pc:spChg>
          <pc:spChg chg="mod">
            <ac:chgData name="Angeline Joyet" userId="813f6c2e-4226-48ae-b5ed-1e57e05cdb46" providerId="ADAL" clId="{790E0DF5-6EF5-4526-94C3-B1966A8518BF}" dt="2023-04-08T05:53:59.668" v="252"/>
            <ac:spMkLst>
              <pc:docMk/>
              <pc:sldMasterMk cId="0" sldId="2147483737"/>
              <pc:sldLayoutMk cId="0" sldId="2147483746"/>
              <ac:spMk id="6" creationId="{00000000-0000-0000-0000-000000000000}"/>
            </ac:spMkLst>
          </pc:spChg>
        </pc:sldLayoutChg>
        <pc:sldLayoutChg chg="new del mod">
          <pc:chgData name="Angeline Joyet" userId="813f6c2e-4226-48ae-b5ed-1e57e05cdb46" providerId="ADAL" clId="{790E0DF5-6EF5-4526-94C3-B1966A8518BF}" dt="2023-04-08T06:00:47.361" v="279" actId="11236"/>
          <pc:sldLayoutMkLst>
            <pc:docMk/>
            <pc:sldMasterMk cId="0" sldId="2147483737"/>
            <pc:sldLayoutMk cId="710266700" sldId="2147483749"/>
          </pc:sldLayoutMkLst>
        </pc:sldLayoutChg>
      </pc:sldMasterChg>
      <pc:sldMasterChg chg="new del mod addSldLayout delSldLayout">
        <pc:chgData name="Angeline Joyet" userId="813f6c2e-4226-48ae-b5ed-1e57e05cdb46" providerId="ADAL" clId="{790E0DF5-6EF5-4526-94C3-B1966A8518BF}" dt="2023-04-08T06:01:01.412" v="281" actId="6938"/>
        <pc:sldMasterMkLst>
          <pc:docMk/>
          <pc:sldMasterMk cId="1125037091" sldId="2147483749"/>
        </pc:sldMasterMkLst>
        <pc:sldLayoutChg chg="new del replId">
          <pc:chgData name="Angeline Joyet" userId="813f6c2e-4226-48ae-b5ed-1e57e05cdb46" providerId="ADAL" clId="{790E0DF5-6EF5-4526-94C3-B1966A8518BF}" dt="2023-04-08T06:01:01.412" v="281" actId="6938"/>
          <pc:sldLayoutMkLst>
            <pc:docMk/>
            <pc:sldMasterMk cId="1125037091" sldId="2147483749"/>
            <pc:sldLayoutMk cId="3332522670" sldId="2147483750"/>
          </pc:sldLayoutMkLst>
        </pc:sldLayoutChg>
        <pc:sldLayoutChg chg="new del replId">
          <pc:chgData name="Angeline Joyet" userId="813f6c2e-4226-48ae-b5ed-1e57e05cdb46" providerId="ADAL" clId="{790E0DF5-6EF5-4526-94C3-B1966A8518BF}" dt="2023-04-08T06:01:01.412" v="281" actId="6938"/>
          <pc:sldLayoutMkLst>
            <pc:docMk/>
            <pc:sldMasterMk cId="1125037091" sldId="2147483749"/>
            <pc:sldLayoutMk cId="1987634694" sldId="2147483751"/>
          </pc:sldLayoutMkLst>
        </pc:sldLayoutChg>
        <pc:sldLayoutChg chg="new del replId">
          <pc:chgData name="Angeline Joyet" userId="813f6c2e-4226-48ae-b5ed-1e57e05cdb46" providerId="ADAL" clId="{790E0DF5-6EF5-4526-94C3-B1966A8518BF}" dt="2023-04-08T06:01:01.412" v="281" actId="6938"/>
          <pc:sldLayoutMkLst>
            <pc:docMk/>
            <pc:sldMasterMk cId="1125037091" sldId="2147483749"/>
            <pc:sldLayoutMk cId="3444995055" sldId="2147483752"/>
          </pc:sldLayoutMkLst>
        </pc:sldLayoutChg>
        <pc:sldLayoutChg chg="new del replId">
          <pc:chgData name="Angeline Joyet" userId="813f6c2e-4226-48ae-b5ed-1e57e05cdb46" providerId="ADAL" clId="{790E0DF5-6EF5-4526-94C3-B1966A8518BF}" dt="2023-04-08T06:01:01.412" v="281" actId="6938"/>
          <pc:sldLayoutMkLst>
            <pc:docMk/>
            <pc:sldMasterMk cId="1125037091" sldId="2147483749"/>
            <pc:sldLayoutMk cId="3529077512" sldId="2147483753"/>
          </pc:sldLayoutMkLst>
        </pc:sldLayoutChg>
        <pc:sldLayoutChg chg="new del replId">
          <pc:chgData name="Angeline Joyet" userId="813f6c2e-4226-48ae-b5ed-1e57e05cdb46" providerId="ADAL" clId="{790E0DF5-6EF5-4526-94C3-B1966A8518BF}" dt="2023-04-08T06:01:01.412" v="281" actId="6938"/>
          <pc:sldLayoutMkLst>
            <pc:docMk/>
            <pc:sldMasterMk cId="1125037091" sldId="2147483749"/>
            <pc:sldLayoutMk cId="417544293" sldId="2147483754"/>
          </pc:sldLayoutMkLst>
        </pc:sldLayoutChg>
        <pc:sldLayoutChg chg="new del replId">
          <pc:chgData name="Angeline Joyet" userId="813f6c2e-4226-48ae-b5ed-1e57e05cdb46" providerId="ADAL" clId="{790E0DF5-6EF5-4526-94C3-B1966A8518BF}" dt="2023-04-08T06:01:01.412" v="281" actId="6938"/>
          <pc:sldLayoutMkLst>
            <pc:docMk/>
            <pc:sldMasterMk cId="1125037091" sldId="2147483749"/>
            <pc:sldLayoutMk cId="1012829476" sldId="2147483755"/>
          </pc:sldLayoutMkLst>
        </pc:sldLayoutChg>
        <pc:sldLayoutChg chg="new del replId">
          <pc:chgData name="Angeline Joyet" userId="813f6c2e-4226-48ae-b5ed-1e57e05cdb46" providerId="ADAL" clId="{790E0DF5-6EF5-4526-94C3-B1966A8518BF}" dt="2023-04-08T06:01:01.412" v="281" actId="6938"/>
          <pc:sldLayoutMkLst>
            <pc:docMk/>
            <pc:sldMasterMk cId="1125037091" sldId="2147483749"/>
            <pc:sldLayoutMk cId="1710845176" sldId="2147483756"/>
          </pc:sldLayoutMkLst>
        </pc:sldLayoutChg>
        <pc:sldLayoutChg chg="new del replId">
          <pc:chgData name="Angeline Joyet" userId="813f6c2e-4226-48ae-b5ed-1e57e05cdb46" providerId="ADAL" clId="{790E0DF5-6EF5-4526-94C3-B1966A8518BF}" dt="2023-04-08T06:01:01.412" v="281" actId="6938"/>
          <pc:sldLayoutMkLst>
            <pc:docMk/>
            <pc:sldMasterMk cId="1125037091" sldId="2147483749"/>
            <pc:sldLayoutMk cId="2204763001" sldId="2147483757"/>
          </pc:sldLayoutMkLst>
        </pc:sldLayoutChg>
        <pc:sldLayoutChg chg="new del replId">
          <pc:chgData name="Angeline Joyet" userId="813f6c2e-4226-48ae-b5ed-1e57e05cdb46" providerId="ADAL" clId="{790E0DF5-6EF5-4526-94C3-B1966A8518BF}" dt="2023-04-08T06:01:01.412" v="281" actId="6938"/>
          <pc:sldLayoutMkLst>
            <pc:docMk/>
            <pc:sldMasterMk cId="1125037091" sldId="2147483749"/>
            <pc:sldLayoutMk cId="3170164832" sldId="2147483758"/>
          </pc:sldLayoutMkLst>
        </pc:sldLayoutChg>
        <pc:sldLayoutChg chg="new del replId">
          <pc:chgData name="Angeline Joyet" userId="813f6c2e-4226-48ae-b5ed-1e57e05cdb46" providerId="ADAL" clId="{790E0DF5-6EF5-4526-94C3-B1966A8518BF}" dt="2023-04-08T06:01:01.412" v="281" actId="6938"/>
          <pc:sldLayoutMkLst>
            <pc:docMk/>
            <pc:sldMasterMk cId="1125037091" sldId="2147483749"/>
            <pc:sldLayoutMk cId="3797183210" sldId="2147483759"/>
          </pc:sldLayoutMkLst>
        </pc:sldLayoutChg>
        <pc:sldLayoutChg chg="new del replId">
          <pc:chgData name="Angeline Joyet" userId="813f6c2e-4226-48ae-b5ed-1e57e05cdb46" providerId="ADAL" clId="{790E0DF5-6EF5-4526-94C3-B1966A8518BF}" dt="2023-04-08T06:01:01.412" v="281" actId="6938"/>
          <pc:sldLayoutMkLst>
            <pc:docMk/>
            <pc:sldMasterMk cId="1125037091" sldId="2147483749"/>
            <pc:sldLayoutMk cId="3326021829" sldId="2147483760"/>
          </pc:sldLayoutMkLst>
        </pc:sldLayoutChg>
      </pc:sldMasterChg>
      <pc:sldMasterChg chg="new del mod addSldLayout delSldLayout">
        <pc:chgData name="Angeline Joyet" userId="813f6c2e-4226-48ae-b5ed-1e57e05cdb46" providerId="ADAL" clId="{790E0DF5-6EF5-4526-94C3-B1966A8518BF}" dt="2023-04-08T05:55:18.910" v="265" actId="6938"/>
        <pc:sldMasterMkLst>
          <pc:docMk/>
          <pc:sldMasterMk cId="2779107348" sldId="2147483749"/>
        </pc:sldMasterMkLst>
        <pc:sldLayoutChg chg="new del replId">
          <pc:chgData name="Angeline Joyet" userId="813f6c2e-4226-48ae-b5ed-1e57e05cdb46" providerId="ADAL" clId="{790E0DF5-6EF5-4526-94C3-B1966A8518BF}" dt="2023-04-08T05:55:18.910" v="265" actId="6938"/>
          <pc:sldLayoutMkLst>
            <pc:docMk/>
            <pc:sldMasterMk cId="2779107348" sldId="2147483749"/>
            <pc:sldLayoutMk cId="537203995" sldId="2147483750"/>
          </pc:sldLayoutMkLst>
        </pc:sldLayoutChg>
        <pc:sldLayoutChg chg="new del replId">
          <pc:chgData name="Angeline Joyet" userId="813f6c2e-4226-48ae-b5ed-1e57e05cdb46" providerId="ADAL" clId="{790E0DF5-6EF5-4526-94C3-B1966A8518BF}" dt="2023-04-08T05:55:18.910" v="265" actId="6938"/>
          <pc:sldLayoutMkLst>
            <pc:docMk/>
            <pc:sldMasterMk cId="2779107348" sldId="2147483749"/>
            <pc:sldLayoutMk cId="2782065421" sldId="2147483751"/>
          </pc:sldLayoutMkLst>
        </pc:sldLayoutChg>
        <pc:sldLayoutChg chg="new del replId">
          <pc:chgData name="Angeline Joyet" userId="813f6c2e-4226-48ae-b5ed-1e57e05cdb46" providerId="ADAL" clId="{790E0DF5-6EF5-4526-94C3-B1966A8518BF}" dt="2023-04-08T05:55:18.910" v="265" actId="6938"/>
          <pc:sldLayoutMkLst>
            <pc:docMk/>
            <pc:sldMasterMk cId="2779107348" sldId="2147483749"/>
            <pc:sldLayoutMk cId="2328773602" sldId="2147483752"/>
          </pc:sldLayoutMkLst>
        </pc:sldLayoutChg>
        <pc:sldLayoutChg chg="new del replId">
          <pc:chgData name="Angeline Joyet" userId="813f6c2e-4226-48ae-b5ed-1e57e05cdb46" providerId="ADAL" clId="{790E0DF5-6EF5-4526-94C3-B1966A8518BF}" dt="2023-04-08T05:55:18.910" v="265" actId="6938"/>
          <pc:sldLayoutMkLst>
            <pc:docMk/>
            <pc:sldMasterMk cId="2779107348" sldId="2147483749"/>
            <pc:sldLayoutMk cId="293414338" sldId="2147483753"/>
          </pc:sldLayoutMkLst>
        </pc:sldLayoutChg>
        <pc:sldLayoutChg chg="new del replId">
          <pc:chgData name="Angeline Joyet" userId="813f6c2e-4226-48ae-b5ed-1e57e05cdb46" providerId="ADAL" clId="{790E0DF5-6EF5-4526-94C3-B1966A8518BF}" dt="2023-04-08T05:55:18.910" v="265" actId="6938"/>
          <pc:sldLayoutMkLst>
            <pc:docMk/>
            <pc:sldMasterMk cId="2779107348" sldId="2147483749"/>
            <pc:sldLayoutMk cId="184327983" sldId="2147483754"/>
          </pc:sldLayoutMkLst>
        </pc:sldLayoutChg>
        <pc:sldLayoutChg chg="new del replId">
          <pc:chgData name="Angeline Joyet" userId="813f6c2e-4226-48ae-b5ed-1e57e05cdb46" providerId="ADAL" clId="{790E0DF5-6EF5-4526-94C3-B1966A8518BF}" dt="2023-04-08T05:55:18.910" v="265" actId="6938"/>
          <pc:sldLayoutMkLst>
            <pc:docMk/>
            <pc:sldMasterMk cId="2779107348" sldId="2147483749"/>
            <pc:sldLayoutMk cId="2118155434" sldId="2147483755"/>
          </pc:sldLayoutMkLst>
        </pc:sldLayoutChg>
        <pc:sldLayoutChg chg="new del replId">
          <pc:chgData name="Angeline Joyet" userId="813f6c2e-4226-48ae-b5ed-1e57e05cdb46" providerId="ADAL" clId="{790E0DF5-6EF5-4526-94C3-B1966A8518BF}" dt="2023-04-08T05:55:18.910" v="265" actId="6938"/>
          <pc:sldLayoutMkLst>
            <pc:docMk/>
            <pc:sldMasterMk cId="2779107348" sldId="2147483749"/>
            <pc:sldLayoutMk cId="3543639538" sldId="2147483756"/>
          </pc:sldLayoutMkLst>
        </pc:sldLayoutChg>
        <pc:sldLayoutChg chg="new del replId">
          <pc:chgData name="Angeline Joyet" userId="813f6c2e-4226-48ae-b5ed-1e57e05cdb46" providerId="ADAL" clId="{790E0DF5-6EF5-4526-94C3-B1966A8518BF}" dt="2023-04-08T05:55:18.910" v="265" actId="6938"/>
          <pc:sldLayoutMkLst>
            <pc:docMk/>
            <pc:sldMasterMk cId="2779107348" sldId="2147483749"/>
            <pc:sldLayoutMk cId="3945423620" sldId="2147483757"/>
          </pc:sldLayoutMkLst>
        </pc:sldLayoutChg>
        <pc:sldLayoutChg chg="new del replId">
          <pc:chgData name="Angeline Joyet" userId="813f6c2e-4226-48ae-b5ed-1e57e05cdb46" providerId="ADAL" clId="{790E0DF5-6EF5-4526-94C3-B1966A8518BF}" dt="2023-04-08T05:55:18.910" v="265" actId="6938"/>
          <pc:sldLayoutMkLst>
            <pc:docMk/>
            <pc:sldMasterMk cId="2779107348" sldId="2147483749"/>
            <pc:sldLayoutMk cId="282936634" sldId="2147483758"/>
          </pc:sldLayoutMkLst>
        </pc:sldLayoutChg>
        <pc:sldLayoutChg chg="new del replId">
          <pc:chgData name="Angeline Joyet" userId="813f6c2e-4226-48ae-b5ed-1e57e05cdb46" providerId="ADAL" clId="{790E0DF5-6EF5-4526-94C3-B1966A8518BF}" dt="2023-04-08T05:55:18.910" v="265" actId="6938"/>
          <pc:sldLayoutMkLst>
            <pc:docMk/>
            <pc:sldMasterMk cId="2779107348" sldId="2147483749"/>
            <pc:sldLayoutMk cId="688437503" sldId="2147483759"/>
          </pc:sldLayoutMkLst>
        </pc:sldLayoutChg>
        <pc:sldLayoutChg chg="new del replId">
          <pc:chgData name="Angeline Joyet" userId="813f6c2e-4226-48ae-b5ed-1e57e05cdb46" providerId="ADAL" clId="{790E0DF5-6EF5-4526-94C3-B1966A8518BF}" dt="2023-04-08T05:55:18.910" v="265" actId="6938"/>
          <pc:sldLayoutMkLst>
            <pc:docMk/>
            <pc:sldMasterMk cId="2779107348" sldId="2147483749"/>
            <pc:sldLayoutMk cId="3811853283" sldId="21474837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DEE649-9ECD-4E2E-9FF6-E1FC49145188}" type="datetimeFigureOut">
              <a:rPr lang="fr-FR" smtClean="0"/>
              <a:t>13/04/2023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BADFA2-B650-4051-9598-287B27D5C21B}" type="slidenum">
              <a:rPr lang="fr-FR" smtClean="0"/>
              <a:t>‹N°›</a:t>
            </a:fld>
            <a:endParaRPr lang="fr-FR"/>
          </a:p>
        </p:txBody>
      </p:sp>
    </p:spTree>
    <p:extLst>
      <p:ext uri="{BB962C8B-B14F-4D97-AF65-F5344CB8AC3E}">
        <p14:creationId xmlns:p14="http://schemas.microsoft.com/office/powerpoint/2010/main" val="3468036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5" name="Footer Placeholder 4"/>
          <p:cNvSpPr>
            <a:spLocks noGrp="1"/>
          </p:cNvSpPr>
          <p:nvPr>
            <p:ph type="ftr" sz="quarter" idx="11"/>
          </p:nvPr>
        </p:nvSpPr>
        <p:spPr/>
        <p:txBody>
          <a:bodyPr/>
          <a:lstStyle/>
          <a:p>
            <a:r>
              <a:rPr lang="fr-FR" b="1" dirty="0">
                <a:solidFill>
                  <a:srgbClr val="002060"/>
                </a:solidFill>
                <a:latin typeface="Calibri" pitchFamily="34" charset="0"/>
              </a:rPr>
              <a:t>Les rendez-vous  d’</a:t>
            </a:r>
            <a:r>
              <a:rPr lang="fr-FR" b="1" dirty="0">
                <a:solidFill>
                  <a:srgbClr val="7030A0"/>
                </a:solidFill>
                <a:effectLst>
                  <a:outerShdw blurRad="38100" dist="38100" dir="2700000" algn="tl">
                    <a:srgbClr val="000000">
                      <a:alpha val="43137"/>
                    </a:srgbClr>
                  </a:outerShdw>
                </a:effectLst>
                <a:latin typeface="Lucida Handwriting" pitchFamily="66" charset="0"/>
              </a:rPr>
              <a:t>interlignes</a:t>
            </a:r>
          </a:p>
          <a:p>
            <a:r>
              <a:rPr lang="fr-FR" sz="800" b="1" dirty="0">
                <a:solidFill>
                  <a:schemeClr val="bg2">
                    <a:lumMod val="25000"/>
                  </a:schemeClr>
                </a:solidFill>
              </a:rPr>
              <a:t>Jeudi 14 avril 2023 16h – 18h</a:t>
            </a:r>
            <a:endParaRPr lang="fr-FR" dirty="0"/>
          </a:p>
          <a:p>
            <a:endParaRPr lang="fr-FR" dirty="0"/>
          </a:p>
        </p:txBody>
      </p:sp>
      <p:sp>
        <p:nvSpPr>
          <p:cNvPr id="6" name="Slide Number Placeholder 5"/>
          <p:cNvSpPr>
            <a:spLocks noGrp="1"/>
          </p:cNvSpPr>
          <p:nvPr>
            <p:ph type="sldNum" sz="quarter" idx="12"/>
          </p:nvPr>
        </p:nvSpPr>
        <p:spPr/>
        <p:txBody>
          <a:bodyPr/>
          <a:lstStyle/>
          <a:p>
            <a:fld id="{F8DE8695-6C93-4BD8-94D9-4CAC20DB89C4}" type="slidenum">
              <a:rPr lang="fr-FR" smtClean="0">
                <a:solidFill>
                  <a:srgbClr val="9BBB59">
                    <a:shade val="75000"/>
                  </a:srgbClr>
                </a:solidFill>
              </a:rPr>
              <a:pPr/>
              <a:t>‹N°›</a:t>
            </a:fld>
            <a:endParaRPr lang="fr-FR">
              <a:solidFill>
                <a:srgbClr val="9BBB59">
                  <a:shade val="75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25AF57B3-381F-4528-B059-4DAB8AD1E1C7}" type="datetimeFigureOut">
              <a:rPr lang="fr-FR" smtClean="0"/>
              <a:pPr/>
              <a:t>13/04/2023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8DE8695-6C93-4BD8-94D9-4CAC20DB89C4}" type="slidenum">
              <a:rPr lang="fr-FR" smtClean="0">
                <a:solidFill>
                  <a:srgbClr val="9BBB59">
                    <a:shade val="75000"/>
                  </a:srgbClr>
                </a:solidFill>
              </a:rPr>
              <a:pPr/>
              <a:t>‹N°›</a:t>
            </a:fld>
            <a:endParaRPr lang="fr-FR">
              <a:solidFill>
                <a:srgbClr val="9BBB59">
                  <a:shade val="75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5AF57B3-381F-4528-B059-4DAB8AD1E1C7}" type="datetimeFigureOut">
              <a:rPr lang="fr-FR" smtClean="0"/>
              <a:pPr/>
              <a:t>13/04/2023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8DE8695-6C93-4BD8-94D9-4CAC20DB89C4}" type="slidenum">
              <a:rPr lang="fr-FR" smtClean="0">
                <a:solidFill>
                  <a:srgbClr val="9BBB59">
                    <a:shade val="75000"/>
                  </a:srgbClr>
                </a:solidFill>
              </a:rPr>
              <a:pPr/>
              <a:t>‹N°›</a:t>
            </a:fld>
            <a:endParaRPr lang="fr-FR">
              <a:solidFill>
                <a:srgbClr val="9BBB59">
                  <a:shade val="75000"/>
                </a:srgbClr>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Footer Placeholder 4"/>
          <p:cNvSpPr>
            <a:spLocks noGrp="1"/>
          </p:cNvSpPr>
          <p:nvPr>
            <p:ph type="ftr" sz="quarter" idx="11"/>
          </p:nvPr>
        </p:nvSpPr>
        <p:spPr/>
        <p:txBody>
          <a:bodyPr/>
          <a:lstStyle/>
          <a:p>
            <a:r>
              <a:rPr lang="fr-FR" b="1" dirty="0">
                <a:solidFill>
                  <a:srgbClr val="002060"/>
                </a:solidFill>
                <a:latin typeface="Calibri" pitchFamily="34" charset="0"/>
              </a:rPr>
              <a:t>Les rendez-vous  d’</a:t>
            </a:r>
            <a:r>
              <a:rPr lang="fr-FR" b="1" dirty="0">
                <a:solidFill>
                  <a:srgbClr val="7030A0"/>
                </a:solidFill>
                <a:effectLst>
                  <a:outerShdw blurRad="38100" dist="38100" dir="2700000" algn="tl">
                    <a:srgbClr val="000000">
                      <a:alpha val="43137"/>
                    </a:srgbClr>
                  </a:outerShdw>
                </a:effectLst>
                <a:latin typeface="Lucida Handwriting" pitchFamily="66" charset="0"/>
              </a:rPr>
              <a:t>interlignes</a:t>
            </a:r>
          </a:p>
          <a:p>
            <a:r>
              <a:rPr lang="fr-FR" sz="800" b="1" dirty="0">
                <a:solidFill>
                  <a:schemeClr val="bg2">
                    <a:lumMod val="25000"/>
                  </a:schemeClr>
                </a:solidFill>
              </a:rPr>
              <a:t>Jeudi 14 avril 2023 16h – 18h</a:t>
            </a:r>
            <a:endParaRPr lang="fr-FR" dirty="0"/>
          </a:p>
        </p:txBody>
      </p:sp>
      <p:sp>
        <p:nvSpPr>
          <p:cNvPr id="6" name="Slide Number Placeholder 5"/>
          <p:cNvSpPr>
            <a:spLocks noGrp="1"/>
          </p:cNvSpPr>
          <p:nvPr>
            <p:ph type="sldNum" sz="quarter" idx="12"/>
          </p:nvPr>
        </p:nvSpPr>
        <p:spPr/>
        <p:txBody>
          <a:bodyPr/>
          <a:lstStyle/>
          <a:p>
            <a:fld id="{F8DE8695-6C93-4BD8-94D9-4CAC20DB89C4}" type="slidenum">
              <a:rPr lang="fr-FR" smtClean="0">
                <a:solidFill>
                  <a:srgbClr val="9BBB59">
                    <a:shade val="75000"/>
                  </a:srgbClr>
                </a:solidFill>
              </a:rPr>
              <a:pPr/>
              <a:t>‹N°›</a:t>
            </a:fld>
            <a:endParaRPr lang="fr-FR" dirty="0">
              <a:solidFill>
                <a:srgbClr val="9BBB59">
                  <a:shade val="75000"/>
                </a:srgbClr>
              </a:solidFill>
            </a:endParaRPr>
          </a:p>
        </p:txBody>
      </p:sp>
      <p:sp>
        <p:nvSpPr>
          <p:cNvPr id="7" name="Title 6"/>
          <p:cNvSpPr>
            <a:spLocks noGrp="1"/>
          </p:cNvSpPr>
          <p:nvPr>
            <p:ph type="title"/>
          </p:nvPr>
        </p:nvSpPr>
        <p:spPr/>
        <p:txBody>
          <a:bodyPr/>
          <a:lstStyle/>
          <a:p>
            <a:r>
              <a:rPr lang="fr-FR"/>
              <a:t>Modifiez le style du titre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5" name="Footer Placeholder 4"/>
          <p:cNvSpPr>
            <a:spLocks noGrp="1"/>
          </p:cNvSpPr>
          <p:nvPr>
            <p:ph type="ftr" sz="quarter" idx="11"/>
          </p:nvPr>
        </p:nvSpPr>
        <p:spPr/>
        <p:txBody>
          <a:bodyPr/>
          <a:lstStyle/>
          <a:p>
            <a:r>
              <a:rPr lang="fr-FR" b="1" dirty="0">
                <a:solidFill>
                  <a:srgbClr val="002060"/>
                </a:solidFill>
                <a:latin typeface="Calibri" pitchFamily="34" charset="0"/>
              </a:rPr>
              <a:t>Les rendez-vous  d’</a:t>
            </a:r>
            <a:r>
              <a:rPr lang="fr-FR" b="1" dirty="0">
                <a:solidFill>
                  <a:srgbClr val="7030A0"/>
                </a:solidFill>
                <a:effectLst>
                  <a:outerShdw blurRad="38100" dist="38100" dir="2700000" algn="tl">
                    <a:srgbClr val="000000">
                      <a:alpha val="43137"/>
                    </a:srgbClr>
                  </a:outerShdw>
                </a:effectLst>
                <a:latin typeface="Lucida Handwriting" pitchFamily="66" charset="0"/>
              </a:rPr>
              <a:t>interlignes</a:t>
            </a:r>
          </a:p>
          <a:p>
            <a:r>
              <a:rPr lang="fr-FR" sz="800" b="1" dirty="0">
                <a:solidFill>
                  <a:schemeClr val="bg2">
                    <a:lumMod val="25000"/>
                  </a:schemeClr>
                </a:solidFill>
              </a:rPr>
              <a:t>Jeudi 14 avril 2023 16h – 18h</a:t>
            </a:r>
            <a:endParaRPr lang="fr-FR" dirty="0"/>
          </a:p>
          <a:p>
            <a:endParaRPr lang="fr-FR" dirty="0"/>
          </a:p>
        </p:txBody>
      </p:sp>
      <p:sp>
        <p:nvSpPr>
          <p:cNvPr id="6" name="Slide Number Placeholder 5"/>
          <p:cNvSpPr>
            <a:spLocks noGrp="1"/>
          </p:cNvSpPr>
          <p:nvPr>
            <p:ph type="sldNum" sz="quarter" idx="12"/>
          </p:nvPr>
        </p:nvSpPr>
        <p:spPr/>
        <p:txBody>
          <a:bodyPr/>
          <a:lstStyle/>
          <a:p>
            <a:fld id="{F8DE8695-6C93-4BD8-94D9-4CAC20DB89C4}" type="slidenum">
              <a:rPr lang="fr-FR" smtClean="0">
                <a:solidFill>
                  <a:srgbClr val="9BBB59">
                    <a:shade val="75000"/>
                  </a:srgbClr>
                </a:solidFill>
              </a:rPr>
              <a:pPr/>
              <a:t>‹N°›</a:t>
            </a:fld>
            <a:endParaRPr lang="fr-FR">
              <a:solidFill>
                <a:srgbClr val="9BBB59">
                  <a:shade val="75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6" name="Footer Placeholder 5"/>
          <p:cNvSpPr>
            <a:spLocks noGrp="1"/>
          </p:cNvSpPr>
          <p:nvPr>
            <p:ph type="ftr" sz="quarter" idx="11"/>
          </p:nvPr>
        </p:nvSpPr>
        <p:spPr/>
        <p:txBody>
          <a:bodyPr/>
          <a:lstStyle/>
          <a:p>
            <a:r>
              <a:rPr lang="fr-FR" b="1" dirty="0">
                <a:solidFill>
                  <a:srgbClr val="002060"/>
                </a:solidFill>
                <a:latin typeface="Calibri" pitchFamily="34" charset="0"/>
              </a:rPr>
              <a:t>Les rendez-vous  d’</a:t>
            </a:r>
            <a:r>
              <a:rPr lang="fr-FR" b="1" dirty="0">
                <a:solidFill>
                  <a:srgbClr val="7030A0"/>
                </a:solidFill>
                <a:effectLst>
                  <a:outerShdw blurRad="38100" dist="38100" dir="2700000" algn="tl">
                    <a:srgbClr val="000000">
                      <a:alpha val="43137"/>
                    </a:srgbClr>
                  </a:outerShdw>
                </a:effectLst>
                <a:latin typeface="Lucida Handwriting" pitchFamily="66" charset="0"/>
              </a:rPr>
              <a:t>interlignes</a:t>
            </a:r>
          </a:p>
          <a:p>
            <a:r>
              <a:rPr lang="fr-FR" sz="800" b="1" dirty="0">
                <a:solidFill>
                  <a:schemeClr val="bg2">
                    <a:lumMod val="25000"/>
                  </a:schemeClr>
                </a:solidFill>
              </a:rPr>
              <a:t>Jeudi 14 avril 2023 16h – 18h</a:t>
            </a:r>
            <a:endParaRPr lang="fr-FR" dirty="0"/>
          </a:p>
          <a:p>
            <a:endParaRPr lang="fr-FR" dirty="0"/>
          </a:p>
        </p:txBody>
      </p:sp>
      <p:sp>
        <p:nvSpPr>
          <p:cNvPr id="7" name="Slide Number Placeholder 6"/>
          <p:cNvSpPr>
            <a:spLocks noGrp="1"/>
          </p:cNvSpPr>
          <p:nvPr>
            <p:ph type="sldNum" sz="quarter" idx="12"/>
          </p:nvPr>
        </p:nvSpPr>
        <p:spPr/>
        <p:txBody>
          <a:bodyPr/>
          <a:lstStyle/>
          <a:p>
            <a:fld id="{F8DE8695-6C93-4BD8-94D9-4CAC20DB89C4}" type="slidenum">
              <a:rPr lang="fr-FR" smtClean="0">
                <a:solidFill>
                  <a:srgbClr val="9BBB59">
                    <a:shade val="75000"/>
                  </a:srgbClr>
                </a:solidFill>
              </a:rPr>
              <a:pPr/>
              <a:t>‹N°›</a:t>
            </a:fld>
            <a:endParaRPr lang="fr-FR">
              <a:solidFill>
                <a:srgbClr val="9BBB59">
                  <a:shade val="75000"/>
                </a:srgbClr>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Footer Placeholder 7"/>
          <p:cNvSpPr>
            <a:spLocks noGrp="1"/>
          </p:cNvSpPr>
          <p:nvPr>
            <p:ph type="ftr" sz="quarter" idx="11"/>
          </p:nvPr>
        </p:nvSpPr>
        <p:spPr/>
        <p:txBody>
          <a:bodyPr/>
          <a:lstStyle/>
          <a:p>
            <a:r>
              <a:rPr lang="fr-FR" b="1" dirty="0">
                <a:solidFill>
                  <a:srgbClr val="002060"/>
                </a:solidFill>
                <a:latin typeface="Calibri" pitchFamily="34" charset="0"/>
              </a:rPr>
              <a:t>Les rendez-vous  d’</a:t>
            </a:r>
            <a:r>
              <a:rPr lang="fr-FR" b="1" dirty="0">
                <a:solidFill>
                  <a:srgbClr val="7030A0"/>
                </a:solidFill>
                <a:effectLst>
                  <a:outerShdw blurRad="38100" dist="38100" dir="2700000" algn="tl">
                    <a:srgbClr val="000000">
                      <a:alpha val="43137"/>
                    </a:srgbClr>
                  </a:outerShdw>
                </a:effectLst>
                <a:latin typeface="Lucida Handwriting" pitchFamily="66" charset="0"/>
              </a:rPr>
              <a:t>interlignes</a:t>
            </a:r>
          </a:p>
          <a:p>
            <a:r>
              <a:rPr lang="fr-FR" sz="800" b="1" dirty="0">
                <a:solidFill>
                  <a:schemeClr val="bg2">
                    <a:lumMod val="25000"/>
                  </a:schemeClr>
                </a:solidFill>
              </a:rPr>
              <a:t>Jeudi 14 avril 2023 16h – 18h</a:t>
            </a:r>
            <a:endParaRPr lang="fr-FR" dirty="0"/>
          </a:p>
          <a:p>
            <a:endParaRPr lang="fr-FR" dirty="0"/>
          </a:p>
        </p:txBody>
      </p:sp>
      <p:sp>
        <p:nvSpPr>
          <p:cNvPr id="9" name="Slide Number Placeholder 8"/>
          <p:cNvSpPr>
            <a:spLocks noGrp="1"/>
          </p:cNvSpPr>
          <p:nvPr>
            <p:ph type="sldNum" sz="quarter" idx="12"/>
          </p:nvPr>
        </p:nvSpPr>
        <p:spPr/>
        <p:txBody>
          <a:bodyPr/>
          <a:lstStyle/>
          <a:p>
            <a:fld id="{F8DE8695-6C93-4BD8-94D9-4CAC20DB89C4}" type="slidenum">
              <a:rPr lang="fr-FR" smtClean="0">
                <a:solidFill>
                  <a:srgbClr val="9BBB59">
                    <a:shade val="75000"/>
                  </a:srgbClr>
                </a:solidFill>
              </a:rPr>
              <a:pPr/>
              <a:t>‹N°›</a:t>
            </a:fld>
            <a:endParaRPr lang="fr-FR">
              <a:solidFill>
                <a:srgbClr val="9BBB59">
                  <a:shade val="75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4" name="Footer Placeholder 3"/>
          <p:cNvSpPr>
            <a:spLocks noGrp="1"/>
          </p:cNvSpPr>
          <p:nvPr>
            <p:ph type="ftr" sz="quarter" idx="11"/>
          </p:nvPr>
        </p:nvSpPr>
        <p:spPr/>
        <p:txBody>
          <a:bodyPr/>
          <a:lstStyle/>
          <a:p>
            <a:r>
              <a:rPr lang="fr-FR" b="1" dirty="0">
                <a:solidFill>
                  <a:srgbClr val="002060"/>
                </a:solidFill>
                <a:latin typeface="Calibri" pitchFamily="34" charset="0"/>
              </a:rPr>
              <a:t>Les rendez-vous  d’</a:t>
            </a:r>
            <a:r>
              <a:rPr lang="fr-FR" b="1" dirty="0">
                <a:solidFill>
                  <a:srgbClr val="7030A0"/>
                </a:solidFill>
                <a:effectLst>
                  <a:outerShdw blurRad="38100" dist="38100" dir="2700000" algn="tl">
                    <a:srgbClr val="000000">
                      <a:alpha val="43137"/>
                    </a:srgbClr>
                  </a:outerShdw>
                </a:effectLst>
                <a:latin typeface="Lucida Handwriting" pitchFamily="66" charset="0"/>
              </a:rPr>
              <a:t>interlignes</a:t>
            </a:r>
          </a:p>
          <a:p>
            <a:r>
              <a:rPr lang="fr-FR" sz="800" b="1" dirty="0">
                <a:solidFill>
                  <a:schemeClr val="bg2">
                    <a:lumMod val="25000"/>
                  </a:schemeClr>
                </a:solidFill>
              </a:rPr>
              <a:t>Jeudi 14 avril 2023 16h – 18h</a:t>
            </a:r>
            <a:endParaRPr lang="fr-FR" dirty="0"/>
          </a:p>
          <a:p>
            <a:endParaRPr lang="fr-FR" dirty="0"/>
          </a:p>
        </p:txBody>
      </p:sp>
      <p:sp>
        <p:nvSpPr>
          <p:cNvPr id="5" name="Slide Number Placeholder 4"/>
          <p:cNvSpPr>
            <a:spLocks noGrp="1"/>
          </p:cNvSpPr>
          <p:nvPr>
            <p:ph type="sldNum" sz="quarter" idx="12"/>
          </p:nvPr>
        </p:nvSpPr>
        <p:spPr/>
        <p:txBody>
          <a:bodyPr/>
          <a:lstStyle/>
          <a:p>
            <a:fld id="{F8DE8695-6C93-4BD8-94D9-4CAC20DB89C4}" type="slidenum">
              <a:rPr lang="fr-FR" smtClean="0">
                <a:solidFill>
                  <a:srgbClr val="9BBB59">
                    <a:shade val="75000"/>
                  </a:srgbClr>
                </a:solidFill>
              </a:rPr>
              <a:pPr/>
              <a:t>‹N°›</a:t>
            </a:fld>
            <a:endParaRPr lang="fr-FR">
              <a:solidFill>
                <a:srgbClr val="9BBB59">
                  <a:shade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p:cNvSpPr>
            <a:spLocks noGrp="1"/>
          </p:cNvSpPr>
          <p:nvPr>
            <p:ph type="ftr" sz="quarter" idx="11"/>
          </p:nvPr>
        </p:nvSpPr>
        <p:spPr/>
        <p:txBody>
          <a:bodyPr/>
          <a:lstStyle/>
          <a:p>
            <a:r>
              <a:rPr lang="fr-FR" b="1" dirty="0">
                <a:solidFill>
                  <a:srgbClr val="002060"/>
                </a:solidFill>
                <a:latin typeface="Calibri" pitchFamily="34" charset="0"/>
              </a:rPr>
              <a:t>Les rendez-vous  d’</a:t>
            </a:r>
            <a:r>
              <a:rPr lang="fr-FR" b="1" dirty="0">
                <a:solidFill>
                  <a:srgbClr val="7030A0"/>
                </a:solidFill>
                <a:effectLst>
                  <a:outerShdw blurRad="38100" dist="38100" dir="2700000" algn="tl">
                    <a:srgbClr val="000000">
                      <a:alpha val="43137"/>
                    </a:srgbClr>
                  </a:outerShdw>
                </a:effectLst>
                <a:latin typeface="Lucida Handwriting" pitchFamily="66" charset="0"/>
              </a:rPr>
              <a:t>interlignes</a:t>
            </a:r>
          </a:p>
          <a:p>
            <a:r>
              <a:rPr lang="fr-FR" sz="800" b="1" dirty="0">
                <a:solidFill>
                  <a:schemeClr val="bg2">
                    <a:lumMod val="25000"/>
                  </a:schemeClr>
                </a:solidFill>
              </a:rPr>
              <a:t>Jeudi 14 avril 2023 16h – 18h</a:t>
            </a:r>
            <a:endParaRPr lang="fr-FR" dirty="0"/>
          </a:p>
          <a:p>
            <a:endParaRPr lang="fr-FR" dirty="0"/>
          </a:p>
        </p:txBody>
      </p:sp>
      <p:sp>
        <p:nvSpPr>
          <p:cNvPr id="4" name="Slide Number Placeholder 3"/>
          <p:cNvSpPr>
            <a:spLocks noGrp="1"/>
          </p:cNvSpPr>
          <p:nvPr>
            <p:ph type="sldNum" sz="quarter" idx="12"/>
          </p:nvPr>
        </p:nvSpPr>
        <p:spPr/>
        <p:txBody>
          <a:bodyPr/>
          <a:lstStyle/>
          <a:p>
            <a:fld id="{F8DE8695-6C93-4BD8-94D9-4CAC20DB89C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fr-FR" b="1" dirty="0">
                <a:solidFill>
                  <a:srgbClr val="002060"/>
                </a:solidFill>
                <a:latin typeface="Calibri" pitchFamily="34" charset="0"/>
              </a:rPr>
              <a:t>Les rendez-vous  d’</a:t>
            </a:r>
            <a:r>
              <a:rPr lang="fr-FR" b="1" dirty="0">
                <a:solidFill>
                  <a:srgbClr val="7030A0"/>
                </a:solidFill>
                <a:effectLst>
                  <a:outerShdw blurRad="38100" dist="38100" dir="2700000" algn="tl">
                    <a:srgbClr val="000000">
                      <a:alpha val="43137"/>
                    </a:srgbClr>
                  </a:outerShdw>
                </a:effectLst>
                <a:latin typeface="Lucida Handwriting" pitchFamily="66" charset="0"/>
              </a:rPr>
              <a:t>interlignes</a:t>
            </a:r>
          </a:p>
          <a:p>
            <a:r>
              <a:rPr lang="fr-FR" sz="800" b="1" dirty="0">
                <a:solidFill>
                  <a:schemeClr val="bg2">
                    <a:lumMod val="25000"/>
                  </a:schemeClr>
                </a:solidFill>
              </a:rPr>
              <a:t>Jeudi 14 avril 2023 16h – 18h</a:t>
            </a:r>
            <a:endParaRPr lang="fr-FR" dirty="0"/>
          </a:p>
          <a:p>
            <a:endParaRPr lang="fr-FR" dirty="0"/>
          </a:p>
        </p:txBody>
      </p:sp>
      <p:sp>
        <p:nvSpPr>
          <p:cNvPr id="7" name="Slide Number Placeholder 6"/>
          <p:cNvSpPr>
            <a:spLocks noGrp="1"/>
          </p:cNvSpPr>
          <p:nvPr>
            <p:ph type="sldNum" sz="quarter" idx="12"/>
          </p:nvPr>
        </p:nvSpPr>
        <p:spPr/>
        <p:txBody>
          <a:bodyPr/>
          <a:lstStyle/>
          <a:p>
            <a:fld id="{F8DE8695-6C93-4BD8-94D9-4CAC20DB89C4}" type="slidenum">
              <a:rPr lang="fr-FR" smtClean="0">
                <a:solidFill>
                  <a:srgbClr val="9BBB59">
                    <a:shade val="75000"/>
                  </a:srgbClr>
                </a:solidFill>
              </a:rPr>
              <a:pPr/>
              <a:t>‹N°›</a:t>
            </a:fld>
            <a:endParaRPr lang="fr-FR">
              <a:solidFill>
                <a:srgbClr val="9BBB59">
                  <a:shade val="75000"/>
                </a:srgbClr>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fr-FR"/>
              <a:t>Modifiez le style du titre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6" name="Footer Placeholder 5"/>
          <p:cNvSpPr>
            <a:spLocks noGrp="1"/>
          </p:cNvSpPr>
          <p:nvPr>
            <p:ph type="ftr" sz="quarter" idx="11"/>
          </p:nvPr>
        </p:nvSpPr>
        <p:spPr/>
        <p:txBody>
          <a:bodyPr/>
          <a:lstStyle/>
          <a:p>
            <a:r>
              <a:rPr lang="fr-FR" b="1" dirty="0">
                <a:solidFill>
                  <a:srgbClr val="002060"/>
                </a:solidFill>
                <a:latin typeface="Calibri" pitchFamily="34" charset="0"/>
              </a:rPr>
              <a:t>Les rendez-vous  d’</a:t>
            </a:r>
            <a:r>
              <a:rPr lang="fr-FR" b="1" dirty="0">
                <a:solidFill>
                  <a:srgbClr val="7030A0"/>
                </a:solidFill>
                <a:effectLst>
                  <a:outerShdw blurRad="38100" dist="38100" dir="2700000" algn="tl">
                    <a:srgbClr val="000000">
                      <a:alpha val="43137"/>
                    </a:srgbClr>
                  </a:outerShdw>
                </a:effectLst>
                <a:latin typeface="Lucida Handwriting" pitchFamily="66" charset="0"/>
              </a:rPr>
              <a:t>interlignes</a:t>
            </a:r>
          </a:p>
          <a:p>
            <a:r>
              <a:rPr lang="fr-FR" sz="800" b="1" dirty="0">
                <a:solidFill>
                  <a:schemeClr val="bg2">
                    <a:lumMod val="25000"/>
                  </a:schemeClr>
                </a:solidFill>
              </a:rPr>
              <a:t>Jeudi 14 avril 2023 16h – 18h</a:t>
            </a:r>
            <a:endParaRPr lang="fr-FR" dirty="0"/>
          </a:p>
          <a:p>
            <a:endParaRPr lang="fr-FR" dirty="0"/>
          </a:p>
        </p:txBody>
      </p:sp>
      <p:sp>
        <p:nvSpPr>
          <p:cNvPr id="7" name="Slide Number Placeholder 6"/>
          <p:cNvSpPr>
            <a:spLocks noGrp="1"/>
          </p:cNvSpPr>
          <p:nvPr>
            <p:ph type="sldNum" sz="quarter" idx="12"/>
          </p:nvPr>
        </p:nvSpPr>
        <p:spPr/>
        <p:txBody>
          <a:bodyPr/>
          <a:lstStyle/>
          <a:p>
            <a:fld id="{F8DE8695-6C93-4BD8-94D9-4CAC20DB89C4}" type="slidenum">
              <a:rPr lang="fr-FR" smtClean="0">
                <a:solidFill>
                  <a:srgbClr val="9BBB59">
                    <a:shade val="75000"/>
                  </a:srgbClr>
                </a:solidFill>
              </a:rPr>
              <a:pPr/>
              <a:t>‹N°›</a:t>
            </a:fld>
            <a:endParaRPr lang="fr-FR">
              <a:solidFill>
                <a:srgbClr val="9BBB59">
                  <a:shade val="75000"/>
                </a:srgbClr>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25AF57B3-381F-4528-B059-4DAB8AD1E1C7}" type="datetimeFigureOut">
              <a:rPr lang="fr-FR" smtClean="0">
                <a:latin typeface="Georgia"/>
              </a:rPr>
              <a:pPr fontAlgn="auto">
                <a:spcBef>
                  <a:spcPts val="0"/>
                </a:spcBef>
                <a:spcAft>
                  <a:spcPts val="0"/>
                </a:spcAft>
              </a:pPr>
              <a:t>13/04/2023</a:t>
            </a:fld>
            <a:endParaRPr lang="fr-FR">
              <a:latin typeface="Georgia"/>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fontAlgn="auto">
              <a:spcBef>
                <a:spcPts val="0"/>
              </a:spcBef>
              <a:spcAft>
                <a:spcPts val="0"/>
              </a:spcAft>
            </a:pPr>
            <a:endParaRPr lang="fr-FR">
              <a:latin typeface="Georgia"/>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fld id="{F8DE8695-6C93-4BD8-94D9-4CAC20DB89C4}" type="slidenum">
              <a:rPr lang="fr-FR" smtClean="0">
                <a:solidFill>
                  <a:srgbClr val="9BBB59">
                    <a:shade val="75000"/>
                  </a:srgbClr>
                </a:solidFill>
                <a:latin typeface="Georgia"/>
              </a:rPr>
              <a:pPr fontAlgn="auto">
                <a:spcBef>
                  <a:spcPts val="0"/>
                </a:spcBef>
                <a:spcAft>
                  <a:spcPts val="0"/>
                </a:spcAft>
              </a:pPr>
              <a:t>‹N°›</a:t>
            </a:fld>
            <a:endParaRPr lang="fr-FR">
              <a:solidFill>
                <a:srgbClr val="9BBB59">
                  <a:shade val="75000"/>
                </a:srgbClr>
              </a:solidFill>
              <a:latin typeface="Georgia"/>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hyperlink" Target="https://www.radiofrance.fr/franceculture/podcasts/affaire-en-cours/qui-sont-les-sensitivity-readers-6159528"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gif"/></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site.ldh-france.org/troyes-et-aube/2022/12/06/baignade-interdite/" TargetMode="External"/><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1516683"/>
            <a:ext cx="8352928" cy="1368152"/>
          </a:xfrm>
        </p:spPr>
        <p:txBody>
          <a:bodyPr>
            <a:normAutofit fontScale="90000"/>
          </a:bodyPr>
          <a:lstStyle/>
          <a:p>
            <a:pPr algn="l">
              <a:defRPr/>
            </a:pPr>
            <a:br>
              <a:rPr lang="fr-FR" sz="3200" b="1" dirty="0">
                <a:solidFill>
                  <a:schemeClr val="accent4"/>
                </a:solidFill>
                <a:latin typeface="Calibri" panose="020F0502020204030204" pitchFamily="34" charset="0"/>
              </a:rPr>
            </a:br>
            <a:br>
              <a:rPr lang="fr-FR" sz="3200" b="1" dirty="0">
                <a:solidFill>
                  <a:schemeClr val="accent4"/>
                </a:solidFill>
                <a:latin typeface="Calibri" panose="020F0502020204030204" pitchFamily="34" charset="0"/>
              </a:rPr>
            </a:br>
            <a:br>
              <a:rPr lang="fr-FR" sz="3200" b="1" dirty="0">
                <a:solidFill>
                  <a:schemeClr val="accent4"/>
                </a:solidFill>
                <a:latin typeface="Calibri" panose="020F0502020204030204" pitchFamily="34" charset="0"/>
              </a:rPr>
            </a:br>
            <a:br>
              <a:rPr lang="fr-FR" sz="3200" b="1" dirty="0">
                <a:solidFill>
                  <a:schemeClr val="accent4"/>
                </a:solidFill>
                <a:latin typeface="Calibri" panose="020F0502020204030204" pitchFamily="34" charset="0"/>
              </a:rPr>
            </a:br>
            <a:br>
              <a:rPr lang="fr-FR" sz="3200" b="1" dirty="0">
                <a:solidFill>
                  <a:schemeClr val="accent4"/>
                </a:solidFill>
                <a:latin typeface="Calibri" panose="020F0502020204030204" pitchFamily="34" charset="0"/>
              </a:rPr>
            </a:br>
            <a:br>
              <a:rPr lang="fr-FR" sz="3200" b="1" dirty="0">
                <a:solidFill>
                  <a:schemeClr val="accent4"/>
                </a:solidFill>
                <a:latin typeface="Calibri" panose="020F0502020204030204" pitchFamily="34" charset="0"/>
              </a:rPr>
            </a:br>
            <a:br>
              <a:rPr lang="fr-FR" sz="3200" b="1" dirty="0">
                <a:solidFill>
                  <a:schemeClr val="accent4"/>
                </a:solidFill>
                <a:latin typeface="Calibri" panose="020F0502020204030204" pitchFamily="34" charset="0"/>
              </a:rPr>
            </a:br>
            <a:br>
              <a:rPr lang="fr-FR" sz="3200" b="1" dirty="0">
                <a:solidFill>
                  <a:schemeClr val="accent4"/>
                </a:solidFill>
                <a:latin typeface="Calibri" panose="020F0502020204030204" pitchFamily="34" charset="0"/>
              </a:rPr>
            </a:br>
            <a:br>
              <a:rPr lang="fr-FR" sz="3200" b="1" dirty="0">
                <a:solidFill>
                  <a:schemeClr val="accent4"/>
                </a:solidFill>
                <a:latin typeface="Calibri" panose="020F0502020204030204" pitchFamily="34" charset="0"/>
              </a:rPr>
            </a:br>
            <a:br>
              <a:rPr lang="fr-FR" sz="3200" b="1" dirty="0">
                <a:solidFill>
                  <a:schemeClr val="accent4"/>
                </a:solidFill>
                <a:latin typeface="Calibri" panose="020F0502020204030204" pitchFamily="34" charset="0"/>
              </a:rPr>
            </a:br>
            <a:br>
              <a:rPr lang="fr-FR" sz="3200" b="1" dirty="0">
                <a:solidFill>
                  <a:schemeClr val="accent4"/>
                </a:solidFill>
                <a:latin typeface="Calibri" panose="020F0502020204030204" pitchFamily="34" charset="0"/>
              </a:rPr>
            </a:br>
            <a:br>
              <a:rPr lang="fr-FR" sz="3200" b="1" dirty="0">
                <a:solidFill>
                  <a:schemeClr val="accent4"/>
                </a:solidFill>
                <a:latin typeface="Calibri" panose="020F0502020204030204" pitchFamily="34" charset="0"/>
              </a:rPr>
            </a:br>
            <a:br>
              <a:rPr lang="fr-FR" sz="3200" b="1" dirty="0">
                <a:solidFill>
                  <a:schemeClr val="accent4"/>
                </a:solidFill>
                <a:latin typeface="Calibri" panose="020F0502020204030204" pitchFamily="34" charset="0"/>
              </a:rPr>
            </a:br>
            <a:br>
              <a:rPr lang="fr-FR" sz="3200" b="1" dirty="0">
                <a:solidFill>
                  <a:schemeClr val="accent4"/>
                </a:solidFill>
                <a:latin typeface="Calibri" panose="020F0502020204030204" pitchFamily="34" charset="0"/>
              </a:rPr>
            </a:br>
            <a:br>
              <a:rPr lang="fr-FR" sz="3200" b="1" dirty="0">
                <a:solidFill>
                  <a:schemeClr val="accent4"/>
                </a:solidFill>
                <a:latin typeface="Calibri" panose="020F0502020204030204" pitchFamily="34" charset="0"/>
              </a:rPr>
            </a:br>
            <a:br>
              <a:rPr lang="fr-FR" sz="3200" b="1" dirty="0">
                <a:solidFill>
                  <a:schemeClr val="accent4"/>
                </a:solidFill>
                <a:latin typeface="Calibri" panose="020F0502020204030204" pitchFamily="34" charset="0"/>
              </a:rPr>
            </a:br>
            <a:br>
              <a:rPr lang="fr-FR" sz="3200" b="1" dirty="0">
                <a:solidFill>
                  <a:schemeClr val="accent4"/>
                </a:solidFill>
                <a:latin typeface="Calibri" panose="020F0502020204030204" pitchFamily="34" charset="0"/>
              </a:rPr>
            </a:br>
            <a:br>
              <a:rPr lang="fr-FR" sz="3200" b="1" dirty="0">
                <a:solidFill>
                  <a:schemeClr val="accent4"/>
                </a:solidFill>
                <a:latin typeface="Calibri" panose="020F0502020204030204" pitchFamily="34" charset="0"/>
              </a:rPr>
            </a:br>
            <a:r>
              <a:rPr lang="fr-FR" sz="3200" b="1" dirty="0">
                <a:solidFill>
                  <a:srgbClr val="FFC000"/>
                </a:solidFill>
                <a:latin typeface="Calibri" panose="020F0502020204030204" pitchFamily="34" charset="0"/>
              </a:rPr>
              <a:t>Aborder les sujets sensibles avec les élèves au lycée professionnel. Comment faire ?</a:t>
            </a:r>
            <a:r>
              <a:rPr lang="fr-FR" b="1" dirty="0">
                <a:solidFill>
                  <a:srgbClr val="FFC000"/>
                </a:solidFill>
                <a:latin typeface="Calibri" panose="020F0502020204030204" pitchFamily="34" charset="0"/>
              </a:rPr>
              <a:t> </a:t>
            </a:r>
            <a:endParaRPr lang="fr-FR" dirty="0">
              <a:solidFill>
                <a:srgbClr val="002060"/>
              </a:solidFill>
            </a:endParaRPr>
          </a:p>
        </p:txBody>
      </p:sp>
      <p:pic>
        <p:nvPicPr>
          <p:cNvPr id="14338" name="Picture 2"/>
          <p:cNvPicPr>
            <a:picLocks noChangeAspect="1" noChangeArrowheads="1"/>
          </p:cNvPicPr>
          <p:nvPr/>
        </p:nvPicPr>
        <p:blipFill>
          <a:blip r:embed="rId2" cstate="print"/>
          <a:srcRect/>
          <a:stretch>
            <a:fillRect/>
          </a:stretch>
        </p:blipFill>
        <p:spPr bwMode="auto">
          <a:xfrm>
            <a:off x="184150" y="188913"/>
            <a:ext cx="2305050" cy="522287"/>
          </a:xfrm>
          <a:prstGeom prst="rect">
            <a:avLst/>
          </a:prstGeom>
          <a:noFill/>
          <a:ln w="9525">
            <a:noFill/>
            <a:miter lim="800000"/>
            <a:headEnd/>
            <a:tailEnd/>
          </a:ln>
        </p:spPr>
      </p:pic>
      <p:sp>
        <p:nvSpPr>
          <p:cNvPr id="4" name="ZoneTexte 3"/>
          <p:cNvSpPr txBox="1"/>
          <p:nvPr/>
        </p:nvSpPr>
        <p:spPr>
          <a:xfrm>
            <a:off x="174310" y="5711649"/>
            <a:ext cx="2165441" cy="1123384"/>
          </a:xfrm>
          <a:prstGeom prst="rect">
            <a:avLst/>
          </a:prstGeom>
          <a:solidFill>
            <a:schemeClr val="bg1">
              <a:alpha val="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r"/>
            <a:endParaRPr lang="fr-FR" sz="1400" b="1" dirty="0">
              <a:solidFill>
                <a:srgbClr val="002060"/>
              </a:solidFill>
              <a:latin typeface="Calibri" pitchFamily="34" charset="0"/>
            </a:endParaRPr>
          </a:p>
          <a:p>
            <a:pPr algn="r"/>
            <a:endParaRPr lang="fr-FR" sz="1400" b="1" dirty="0">
              <a:solidFill>
                <a:srgbClr val="002060"/>
              </a:solidFill>
              <a:latin typeface="Calibri" pitchFamily="34" charset="0"/>
            </a:endParaRPr>
          </a:p>
          <a:p>
            <a:r>
              <a:rPr lang="fr-FR" sz="1400" b="1" dirty="0">
                <a:solidFill>
                  <a:srgbClr val="002060"/>
                </a:solidFill>
                <a:latin typeface="Calibri" pitchFamily="34" charset="0"/>
              </a:rPr>
              <a:t>Les rendez-vous  d’</a:t>
            </a:r>
            <a:r>
              <a:rPr lang="fr-FR" sz="1400" b="1" dirty="0">
                <a:solidFill>
                  <a:srgbClr val="7030A0"/>
                </a:solidFill>
                <a:effectLst>
                  <a:outerShdw blurRad="38100" dist="38100" dir="2700000" algn="tl">
                    <a:srgbClr val="000000">
                      <a:alpha val="43137"/>
                    </a:srgbClr>
                  </a:outerShdw>
                </a:effectLst>
                <a:latin typeface="Lucida Handwriting" pitchFamily="66" charset="0"/>
              </a:rPr>
              <a:t>interlignes</a:t>
            </a:r>
          </a:p>
          <a:p>
            <a:r>
              <a:rPr lang="fr-FR" sz="1100" b="1" dirty="0">
                <a:solidFill>
                  <a:schemeClr val="bg2">
                    <a:lumMod val="25000"/>
                  </a:schemeClr>
                </a:solidFill>
              </a:rPr>
              <a:t>Jeudi 14 avril 2023 16h – 18h</a:t>
            </a:r>
          </a:p>
        </p:txBody>
      </p:sp>
      <p:sp>
        <p:nvSpPr>
          <p:cNvPr id="8" name="ZoneTexte 7"/>
          <p:cNvSpPr txBox="1"/>
          <p:nvPr/>
        </p:nvSpPr>
        <p:spPr>
          <a:xfrm>
            <a:off x="3347864" y="478006"/>
            <a:ext cx="5100822" cy="1015663"/>
          </a:xfrm>
          <a:prstGeom prst="rect">
            <a:avLst/>
          </a:prstGeom>
          <a:noFill/>
        </p:spPr>
        <p:txBody>
          <a:bodyPr wrap="square" rtlCol="0">
            <a:spAutoFit/>
          </a:bodyPr>
          <a:lstStyle/>
          <a:p>
            <a:r>
              <a:rPr lang="fr-FR" sz="6000" b="1" dirty="0">
                <a:solidFill>
                  <a:schemeClr val="bg1"/>
                </a:solidFill>
                <a:effectLst>
                  <a:outerShdw blurRad="38100" dist="38100" dir="2700000" algn="tl">
                    <a:srgbClr val="000000">
                      <a:alpha val="43137"/>
                    </a:srgbClr>
                  </a:outerShdw>
                </a:effectLst>
                <a:latin typeface="Lucida Handwriting" pitchFamily="66" charset="0"/>
              </a:rPr>
              <a:t>interlignes</a:t>
            </a:r>
          </a:p>
        </p:txBody>
      </p:sp>
      <p:sp>
        <p:nvSpPr>
          <p:cNvPr id="13" name="Titre 1">
            <a:extLst>
              <a:ext uri="{FF2B5EF4-FFF2-40B4-BE49-F238E27FC236}">
                <a16:creationId xmlns:a16="http://schemas.microsoft.com/office/drawing/2014/main" id="{8F32CA5E-FB75-4312-B52A-9EC834BD9643}"/>
              </a:ext>
            </a:extLst>
          </p:cNvPr>
          <p:cNvSpPr txBox="1">
            <a:spLocks/>
          </p:cNvSpPr>
          <p:nvPr/>
        </p:nvSpPr>
        <p:spPr>
          <a:xfrm>
            <a:off x="2555776" y="3255004"/>
            <a:ext cx="4032448" cy="1872208"/>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br>
              <a:rPr lang="fr-FR" sz="3200" b="1" dirty="0">
                <a:solidFill>
                  <a:schemeClr val="bg2"/>
                </a:solidFill>
                <a:latin typeface="Calibri" panose="020F0502020204030204" pitchFamily="34" charset="0"/>
              </a:rPr>
            </a:br>
            <a:br>
              <a:rPr lang="fr-FR" sz="3200" b="1" dirty="0">
                <a:solidFill>
                  <a:schemeClr val="bg2"/>
                </a:solidFill>
                <a:latin typeface="Calibri" panose="020F0502020204030204" pitchFamily="34" charset="0"/>
              </a:rPr>
            </a:br>
            <a:br>
              <a:rPr lang="fr-FR" sz="3200" b="1" dirty="0">
                <a:solidFill>
                  <a:schemeClr val="bg2"/>
                </a:solidFill>
                <a:latin typeface="Calibri" panose="020F0502020204030204" pitchFamily="34" charset="0"/>
              </a:rPr>
            </a:br>
            <a:br>
              <a:rPr lang="fr-FR" sz="3200" b="1" dirty="0">
                <a:solidFill>
                  <a:schemeClr val="bg2"/>
                </a:solidFill>
                <a:latin typeface="Calibri" panose="020F0502020204030204" pitchFamily="34" charset="0"/>
              </a:rPr>
            </a:br>
            <a:br>
              <a:rPr lang="fr-FR" sz="3200" b="1" dirty="0">
                <a:solidFill>
                  <a:schemeClr val="bg2"/>
                </a:solidFill>
                <a:latin typeface="Calibri" panose="020F0502020204030204" pitchFamily="34" charset="0"/>
              </a:rPr>
            </a:br>
            <a:br>
              <a:rPr lang="fr-FR" sz="3200" b="1" dirty="0">
                <a:solidFill>
                  <a:schemeClr val="bg2"/>
                </a:solidFill>
                <a:latin typeface="Calibri" panose="020F0502020204030204" pitchFamily="34" charset="0"/>
              </a:rPr>
            </a:br>
            <a:br>
              <a:rPr lang="fr-FR" sz="3200" b="1" dirty="0">
                <a:solidFill>
                  <a:schemeClr val="bg2"/>
                </a:solidFill>
                <a:latin typeface="Calibri" panose="020F0502020204030204" pitchFamily="34" charset="0"/>
              </a:rPr>
            </a:br>
            <a:br>
              <a:rPr lang="fr-FR" sz="3200" b="1" dirty="0">
                <a:solidFill>
                  <a:schemeClr val="bg2"/>
                </a:solidFill>
                <a:latin typeface="Calibri" panose="020F0502020204030204" pitchFamily="34" charset="0"/>
              </a:rPr>
            </a:br>
            <a:br>
              <a:rPr lang="fr-FR" sz="3200" b="1" dirty="0">
                <a:solidFill>
                  <a:schemeClr val="bg2"/>
                </a:solidFill>
                <a:latin typeface="Calibri" panose="020F0502020204030204" pitchFamily="34" charset="0"/>
              </a:rPr>
            </a:br>
            <a:br>
              <a:rPr lang="fr-FR" sz="3200" b="1" dirty="0">
                <a:solidFill>
                  <a:schemeClr val="bg2"/>
                </a:solidFill>
                <a:latin typeface="Calibri" panose="020F0502020204030204" pitchFamily="34" charset="0"/>
              </a:rPr>
            </a:br>
            <a:br>
              <a:rPr lang="fr-FR" sz="3200" b="1" dirty="0">
                <a:solidFill>
                  <a:schemeClr val="bg2"/>
                </a:solidFill>
                <a:latin typeface="Calibri" panose="020F0502020204030204" pitchFamily="34" charset="0"/>
              </a:rPr>
            </a:br>
            <a:br>
              <a:rPr lang="fr-FR" sz="3200" b="1" dirty="0">
                <a:solidFill>
                  <a:schemeClr val="bg2"/>
                </a:solidFill>
                <a:latin typeface="Calibri" panose="020F0502020204030204" pitchFamily="34" charset="0"/>
              </a:rPr>
            </a:br>
            <a:br>
              <a:rPr lang="fr-FR" sz="3200" b="1" dirty="0">
                <a:solidFill>
                  <a:schemeClr val="bg2"/>
                </a:solidFill>
                <a:latin typeface="Calibri" panose="020F0502020204030204" pitchFamily="34" charset="0"/>
              </a:rPr>
            </a:br>
            <a:br>
              <a:rPr lang="fr-FR" sz="3200" b="1" dirty="0">
                <a:solidFill>
                  <a:schemeClr val="bg2"/>
                </a:solidFill>
                <a:latin typeface="Calibri" panose="020F0502020204030204" pitchFamily="34" charset="0"/>
              </a:rPr>
            </a:br>
            <a:br>
              <a:rPr lang="fr-FR" sz="3200" b="1" dirty="0">
                <a:solidFill>
                  <a:schemeClr val="bg2"/>
                </a:solidFill>
                <a:latin typeface="Calibri" panose="020F0502020204030204" pitchFamily="34" charset="0"/>
              </a:rPr>
            </a:br>
            <a:br>
              <a:rPr lang="fr-FR" sz="3200" b="1" dirty="0">
                <a:solidFill>
                  <a:schemeClr val="bg2"/>
                </a:solidFill>
                <a:latin typeface="Calibri" panose="020F0502020204030204" pitchFamily="34" charset="0"/>
              </a:rPr>
            </a:br>
            <a:r>
              <a:rPr lang="fr-FR" sz="3200" b="1" dirty="0">
                <a:solidFill>
                  <a:schemeClr val="bg2"/>
                </a:solidFill>
                <a:latin typeface="Calibri" panose="020F0502020204030204" pitchFamily="34" charset="0"/>
              </a:rPr>
              <a:t>Et en français ?</a:t>
            </a:r>
          </a:p>
          <a:p>
            <a:pPr fontAlgn="auto">
              <a:spcAft>
                <a:spcPts val="0"/>
              </a:spcAft>
              <a:defRPr/>
            </a:pPr>
            <a:endParaRPr lang="fr-FR" sz="3200" b="1" dirty="0">
              <a:solidFill>
                <a:schemeClr val="bg2"/>
              </a:solidFill>
              <a:latin typeface="Calibri" panose="020F0502020204030204" pitchFamily="34" charset="0"/>
            </a:endParaRPr>
          </a:p>
          <a:p>
            <a:pPr fontAlgn="auto">
              <a:spcAft>
                <a:spcPts val="0"/>
              </a:spcAft>
              <a:defRPr/>
            </a:pPr>
            <a:r>
              <a:rPr lang="fr-FR" sz="2400" b="1" dirty="0">
                <a:solidFill>
                  <a:srgbClr val="7030A0"/>
                </a:solidFill>
                <a:latin typeface="Calibri" panose="020F0502020204030204" pitchFamily="34" charset="0"/>
              </a:rPr>
              <a:t>Angeline JOYET IEN</a:t>
            </a:r>
          </a:p>
          <a:p>
            <a:pPr fontAlgn="auto">
              <a:spcAft>
                <a:spcPts val="0"/>
              </a:spcAft>
              <a:defRPr/>
            </a:pPr>
            <a:r>
              <a:rPr lang="fr-FR" sz="2400" b="1" dirty="0">
                <a:solidFill>
                  <a:srgbClr val="7030A0"/>
                </a:solidFill>
                <a:latin typeface="Calibri" panose="020F0502020204030204" pitchFamily="34" charset="0"/>
              </a:rPr>
              <a:t>Académie de Versailles</a:t>
            </a:r>
            <a:endParaRPr lang="fr-FR" sz="4800" dirty="0">
              <a:solidFill>
                <a:srgbClr val="7030A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3AE5CB0-D67B-454A-96AC-535FA932B44D}"/>
              </a:ext>
            </a:extLst>
          </p:cNvPr>
          <p:cNvSpPr>
            <a:spLocks noGrp="1"/>
          </p:cNvSpPr>
          <p:nvPr>
            <p:ph sz="quarter" idx="13"/>
          </p:nvPr>
        </p:nvSpPr>
        <p:spPr>
          <a:xfrm>
            <a:off x="395536" y="1340768"/>
            <a:ext cx="4247327" cy="4968552"/>
          </a:xfrm>
        </p:spPr>
        <p:txBody>
          <a:bodyPr>
            <a:normAutofit fontScale="25000" lnSpcReduction="20000"/>
          </a:bodyPr>
          <a:lstStyle/>
          <a:p>
            <a:pPr marL="0" indent="0" algn="just">
              <a:lnSpc>
                <a:spcPct val="107000"/>
              </a:lnSpc>
              <a:spcAft>
                <a:spcPts val="800"/>
              </a:spcAft>
              <a:buNone/>
            </a:pPr>
            <a:endParaRPr lang="fr-FR" sz="4000" kern="15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marL="0" indent="0" algn="just">
              <a:lnSpc>
                <a:spcPct val="107000"/>
              </a:lnSpc>
              <a:spcAft>
                <a:spcPts val="800"/>
              </a:spcAft>
              <a:buNone/>
            </a:pPr>
            <a:endParaRPr lang="fr-FR" sz="4000" kern="15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marL="0" indent="0" algn="just">
              <a:lnSpc>
                <a:spcPct val="107000"/>
              </a:lnSpc>
              <a:spcAft>
                <a:spcPts val="800"/>
              </a:spcAft>
              <a:buNone/>
            </a:pPr>
            <a:endParaRPr lang="fr-FR" sz="4000" kern="150" dirty="0">
              <a:solidFill>
                <a:schemeClr val="tx1"/>
              </a:solidFill>
              <a:latin typeface="Calibri Light" panose="020F0302020204030204" pitchFamily="34" charset="0"/>
              <a:ea typeface="Calibri" panose="020F0502020204030204" pitchFamily="34" charset="0"/>
              <a:cs typeface="Calibri Light" panose="020F0302020204030204" pitchFamily="34" charset="0"/>
            </a:endParaRPr>
          </a:p>
          <a:p>
            <a:pPr marL="0" indent="0" algn="just">
              <a:lnSpc>
                <a:spcPct val="107000"/>
              </a:lnSpc>
              <a:spcAft>
                <a:spcPts val="800"/>
              </a:spcAft>
              <a:buNone/>
            </a:pPr>
            <a:r>
              <a:rPr lang="fr-FR" sz="4000" kern="15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a:t>
            </a:r>
            <a:r>
              <a:rPr lang="fr-FR" sz="5600" kern="15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Le dernier lundi avant les vacances de printemps, j’annonçai à ma classe de littérature anglaise que nous allions étudier Shakespeare. (…) Ma déclaration suscita une vive surexcitation. Paula plongea vers son enregistreur et rembobina la cassette pour s’assurer qu’elle avait bien assimilé le sens de mes propos. Edwin Summer arbora un air plein de suffisance. </a:t>
            </a:r>
            <a:r>
              <a:rPr lang="fr-FR" sz="5600" kern="150" dirty="0" err="1">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Delilah</a:t>
            </a:r>
            <a:r>
              <a:rPr lang="fr-FR" sz="5600" kern="15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s’empara de ses livres et sortit à pas pesants en faisant claquer si violemment la porte que Rick se réveilla. Je distribuai les fiches d’autorisation parentale et précisai qu’il fallait me les rapporter pour mercredi (...)</a:t>
            </a:r>
          </a:p>
          <a:p>
            <a:pPr marL="342900" lvl="0" indent="-342900" algn="just">
              <a:lnSpc>
                <a:spcPct val="107000"/>
              </a:lnSpc>
              <a:spcAft>
                <a:spcPts val="800"/>
              </a:spcAft>
              <a:buFont typeface="Calibri Light" panose="020F0302020204030204" pitchFamily="34" charset="0"/>
              <a:buChar char="-"/>
            </a:pPr>
            <a:r>
              <a:rPr lang="fr-FR" sz="5600" kern="15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Nous considérons Shakespeare comme un de nos plus grands auteurs, peut-être le plus grand, dis-je à l’attention du magnétophone de Paula (…)</a:t>
            </a:r>
          </a:p>
          <a:p>
            <a:pPr marL="0" indent="0" algn="just">
              <a:lnSpc>
                <a:spcPct val="107000"/>
              </a:lnSpc>
              <a:spcAft>
                <a:spcPts val="800"/>
              </a:spcAft>
              <a:buNone/>
            </a:pPr>
            <a:r>
              <a:rPr lang="fr-FR" sz="5600" kern="15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Wendy leva la main.</a:t>
            </a:r>
          </a:p>
          <a:p>
            <a:pPr marL="342900" lvl="0" indent="-342900" algn="just">
              <a:lnSpc>
                <a:spcPct val="107000"/>
              </a:lnSpc>
              <a:spcAft>
                <a:spcPts val="800"/>
              </a:spcAft>
              <a:buFont typeface="Calibri Light" panose="020F0302020204030204" pitchFamily="34" charset="0"/>
              <a:buChar char="-"/>
            </a:pPr>
            <a:r>
              <a:rPr lang="fr-FR" sz="5600" kern="15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Allons-nous lire toutes ses pièces ?</a:t>
            </a:r>
          </a:p>
          <a:p>
            <a:pPr marL="0" indent="0" algn="just">
              <a:lnSpc>
                <a:spcPct val="107000"/>
              </a:lnSpc>
              <a:spcAft>
                <a:spcPts val="800"/>
              </a:spcAft>
              <a:buNone/>
            </a:pPr>
            <a:r>
              <a:rPr lang="fr-FR" sz="5600" kern="15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Je me demande parfois où elle a passé ces dernières années. Certainement pas dans cette école, en tous cas. Ni même dans cet univers. » </a:t>
            </a:r>
          </a:p>
          <a:p>
            <a:endParaRPr lang="fr-FR" dirty="0"/>
          </a:p>
        </p:txBody>
      </p:sp>
      <p:sp>
        <p:nvSpPr>
          <p:cNvPr id="4" name="Espace réservé du contenu 3">
            <a:extLst>
              <a:ext uri="{FF2B5EF4-FFF2-40B4-BE49-F238E27FC236}">
                <a16:creationId xmlns:a16="http://schemas.microsoft.com/office/drawing/2014/main" id="{9C72220A-19E0-4BA9-BAF9-B2FD16D066D5}"/>
              </a:ext>
            </a:extLst>
          </p:cNvPr>
          <p:cNvSpPr>
            <a:spLocks noGrp="1"/>
          </p:cNvSpPr>
          <p:nvPr>
            <p:ph sz="quarter" idx="14"/>
          </p:nvPr>
        </p:nvSpPr>
        <p:spPr>
          <a:xfrm>
            <a:off x="4788024" y="5589240"/>
            <a:ext cx="3822192" cy="1037840"/>
          </a:xfrm>
        </p:spPr>
        <p:txBody>
          <a:bodyPr/>
          <a:lstStyle/>
          <a:p>
            <a:r>
              <a:rPr lang="fr-FR" b="1" kern="150" dirty="0">
                <a:solidFill>
                  <a:schemeClr val="tx1"/>
                </a:solidFill>
                <a:latin typeface="Calibri Light" panose="020F0302020204030204" pitchFamily="34" charset="0"/>
                <a:ea typeface="Calibri" panose="020F0502020204030204" pitchFamily="34" charset="0"/>
                <a:cs typeface="Calibri Light" panose="020F0302020204030204" pitchFamily="34" charset="0"/>
              </a:rPr>
              <a:t>Ado</a:t>
            </a:r>
            <a:r>
              <a:rPr lang="fr-FR" kern="150" dirty="0">
                <a:solidFill>
                  <a:schemeClr val="tx1"/>
                </a:solidFill>
                <a:latin typeface="Calibri Light" panose="020F0302020204030204" pitchFamily="34" charset="0"/>
                <a:ea typeface="Calibri" panose="020F0502020204030204" pitchFamily="34" charset="0"/>
                <a:cs typeface="Calibri Light" panose="020F0302020204030204" pitchFamily="34" charset="0"/>
              </a:rPr>
              <a:t>, de Connie Willis, in </a:t>
            </a:r>
            <a:r>
              <a:rPr lang="fr-FR" i="1" kern="150" dirty="0">
                <a:solidFill>
                  <a:schemeClr val="tx1"/>
                </a:solidFill>
                <a:latin typeface="Calibri Light" panose="020F0302020204030204" pitchFamily="34" charset="0"/>
                <a:ea typeface="Calibri" panose="020F0502020204030204" pitchFamily="34" charset="0"/>
                <a:cs typeface="Calibri Light" panose="020F0302020204030204" pitchFamily="34" charset="0"/>
              </a:rPr>
              <a:t>Au confins de l’étrange</a:t>
            </a:r>
            <a:r>
              <a:rPr lang="fr-FR" kern="150" dirty="0">
                <a:solidFill>
                  <a:schemeClr val="tx1"/>
                </a:solidFill>
                <a:latin typeface="Calibri Light" panose="020F0302020204030204" pitchFamily="34" charset="0"/>
                <a:ea typeface="Calibri" panose="020F0502020204030204" pitchFamily="34" charset="0"/>
                <a:cs typeface="Calibri Light" panose="020F0302020204030204" pitchFamily="34" charset="0"/>
              </a:rPr>
              <a:t> (1995).</a:t>
            </a:r>
          </a:p>
          <a:p>
            <a:endParaRPr lang="fr-FR" dirty="0"/>
          </a:p>
        </p:txBody>
      </p:sp>
      <p:pic>
        <p:nvPicPr>
          <p:cNvPr id="1026" name="Picture 2" descr="Aux confins de l'étrange par Willis">
            <a:extLst>
              <a:ext uri="{FF2B5EF4-FFF2-40B4-BE49-F238E27FC236}">
                <a16:creationId xmlns:a16="http://schemas.microsoft.com/office/drawing/2014/main" id="{517C4F46-737F-4A19-AC14-3ACF4C119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677" y="2204864"/>
            <a:ext cx="2000250"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476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hlinkClick r:id="rId2"/>
            <a:extLst>
              <a:ext uri="{FF2B5EF4-FFF2-40B4-BE49-F238E27FC236}">
                <a16:creationId xmlns:a16="http://schemas.microsoft.com/office/drawing/2014/main" id="{081794CE-FC05-48A6-9BD8-D7C1EC1E1BE9}"/>
              </a:ext>
            </a:extLst>
          </p:cNvPr>
          <p:cNvPicPr>
            <a:picLocks noChangeAspect="1"/>
          </p:cNvPicPr>
          <p:nvPr/>
        </p:nvPicPr>
        <p:blipFill>
          <a:blip r:embed="rId3"/>
          <a:stretch>
            <a:fillRect/>
          </a:stretch>
        </p:blipFill>
        <p:spPr>
          <a:xfrm>
            <a:off x="4572000" y="4509120"/>
            <a:ext cx="4246629" cy="1741152"/>
          </a:xfrm>
          <a:prstGeom prst="rect">
            <a:avLst/>
          </a:prstGeom>
        </p:spPr>
      </p:pic>
      <p:pic>
        <p:nvPicPr>
          <p:cNvPr id="3074" name="Picture 2" descr="Roald Dahl Collection 15 Books Box Set BFG, Matilda, The Witches, The  Twits, Boy 9780241377291 | eBay">
            <a:extLst>
              <a:ext uri="{FF2B5EF4-FFF2-40B4-BE49-F238E27FC236}">
                <a16:creationId xmlns:a16="http://schemas.microsoft.com/office/drawing/2014/main" id="{DDC264D7-345A-4DD1-B333-F92BFC6EFF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4203" y="3648526"/>
            <a:ext cx="1794099" cy="172118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512981EF-33FF-4690-9797-02122675D320}"/>
              </a:ext>
            </a:extLst>
          </p:cNvPr>
          <p:cNvPicPr>
            <a:picLocks noChangeAspect="1"/>
          </p:cNvPicPr>
          <p:nvPr/>
        </p:nvPicPr>
        <p:blipFill>
          <a:blip r:embed="rId5"/>
          <a:stretch>
            <a:fillRect/>
          </a:stretch>
        </p:blipFill>
        <p:spPr>
          <a:xfrm>
            <a:off x="4558285" y="1772816"/>
            <a:ext cx="4046163" cy="2341628"/>
          </a:xfrm>
          <a:prstGeom prst="rect">
            <a:avLst/>
          </a:prstGeom>
        </p:spPr>
      </p:pic>
      <p:pic>
        <p:nvPicPr>
          <p:cNvPr id="11" name="Image 10">
            <a:extLst>
              <a:ext uri="{FF2B5EF4-FFF2-40B4-BE49-F238E27FC236}">
                <a16:creationId xmlns:a16="http://schemas.microsoft.com/office/drawing/2014/main" id="{5B4C57D4-857D-4990-875E-50398D590DD6}"/>
              </a:ext>
            </a:extLst>
          </p:cNvPr>
          <p:cNvPicPr>
            <a:picLocks noChangeAspect="1"/>
          </p:cNvPicPr>
          <p:nvPr/>
        </p:nvPicPr>
        <p:blipFill>
          <a:blip r:embed="rId6"/>
          <a:stretch>
            <a:fillRect/>
          </a:stretch>
        </p:blipFill>
        <p:spPr>
          <a:xfrm>
            <a:off x="179619" y="3429000"/>
            <a:ext cx="1944216" cy="3298397"/>
          </a:xfrm>
          <a:prstGeom prst="rect">
            <a:avLst/>
          </a:prstGeom>
        </p:spPr>
      </p:pic>
      <p:pic>
        <p:nvPicPr>
          <p:cNvPr id="12" name="Image 11">
            <a:extLst>
              <a:ext uri="{FF2B5EF4-FFF2-40B4-BE49-F238E27FC236}">
                <a16:creationId xmlns:a16="http://schemas.microsoft.com/office/drawing/2014/main" id="{28A99E56-5CAA-43D7-A1BB-90FAA6D0BEB5}"/>
              </a:ext>
            </a:extLst>
          </p:cNvPr>
          <p:cNvPicPr>
            <a:picLocks noChangeAspect="1"/>
          </p:cNvPicPr>
          <p:nvPr/>
        </p:nvPicPr>
        <p:blipFill>
          <a:blip r:embed="rId7"/>
          <a:stretch>
            <a:fillRect/>
          </a:stretch>
        </p:blipFill>
        <p:spPr>
          <a:xfrm>
            <a:off x="209567" y="1052736"/>
            <a:ext cx="3905794" cy="2067213"/>
          </a:xfrm>
          <a:prstGeom prst="rect">
            <a:avLst/>
          </a:prstGeom>
        </p:spPr>
      </p:pic>
    </p:spTree>
    <p:extLst>
      <p:ext uri="{BB962C8B-B14F-4D97-AF65-F5344CB8AC3E}">
        <p14:creationId xmlns:p14="http://schemas.microsoft.com/office/powerpoint/2010/main" val="3810187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0A990C-8011-4781-9E31-32E16B90A706}"/>
              </a:ext>
            </a:extLst>
          </p:cNvPr>
          <p:cNvSpPr>
            <a:spLocks noGrp="1"/>
          </p:cNvSpPr>
          <p:nvPr>
            <p:ph type="title"/>
          </p:nvPr>
        </p:nvSpPr>
        <p:spPr/>
        <p:txBody>
          <a:bodyPr>
            <a:normAutofit fontScale="90000"/>
          </a:bodyPr>
          <a:lstStyle/>
          <a:p>
            <a:br>
              <a:rPr lang="fr-FR" sz="2000" kern="150" dirty="0">
                <a:effectLst/>
                <a:latin typeface="Calibri Light" panose="020F0302020204030204" pitchFamily="34" charset="0"/>
                <a:ea typeface="Calibri" panose="020F0502020204030204" pitchFamily="34" charset="0"/>
                <a:cs typeface="Calibri Light" panose="020F0302020204030204" pitchFamily="34" charset="0"/>
              </a:rPr>
            </a:br>
            <a:br>
              <a:rPr lang="fr-FR" sz="2000" kern="150" dirty="0">
                <a:effectLst/>
                <a:latin typeface="Calibri Light" panose="020F0302020204030204" pitchFamily="34" charset="0"/>
                <a:ea typeface="Calibri" panose="020F0502020204030204" pitchFamily="34" charset="0"/>
                <a:cs typeface="Calibri Light" panose="020F0302020204030204" pitchFamily="34" charset="0"/>
              </a:rPr>
            </a:br>
            <a:r>
              <a:rPr lang="fr-FR" sz="2000" kern="150" dirty="0">
                <a:effectLst/>
                <a:latin typeface="Calibri Light" panose="020F0302020204030204" pitchFamily="34" charset="0"/>
                <a:ea typeface="Calibri" panose="020F0502020204030204" pitchFamily="34" charset="0"/>
                <a:cs typeface="Calibri Light" panose="020F0302020204030204" pitchFamily="34" charset="0"/>
              </a:rPr>
              <a:t>« la littérature, plus sans doute qu’aucun autre art, est constamment traversée par les questions de valeurs, dans ses formes comme dans ses contenus » (2004 : 5). » </a:t>
            </a:r>
            <a:r>
              <a:rPr lang="fr-FR" sz="1800" dirty="0">
                <a:effectLst/>
                <a:latin typeface="Calibri Light" panose="020F0302020204030204" pitchFamily="34" charset="0"/>
                <a:ea typeface="Calibri" panose="020F0502020204030204" pitchFamily="34" charset="0"/>
              </a:rPr>
              <a:t>Karl </a:t>
            </a:r>
            <a:r>
              <a:rPr lang="fr-FR" sz="1800" dirty="0" err="1">
                <a:effectLst/>
                <a:latin typeface="Calibri Light" panose="020F0302020204030204" pitchFamily="34" charset="0"/>
                <a:ea typeface="Calibri" panose="020F0502020204030204" pitchFamily="34" charset="0"/>
              </a:rPr>
              <a:t>Canvat</a:t>
            </a:r>
            <a:r>
              <a:rPr lang="fr-FR" sz="1800" dirty="0">
                <a:effectLst/>
                <a:latin typeface="Calibri Light" panose="020F0302020204030204" pitchFamily="34" charset="0"/>
                <a:ea typeface="Calibri" panose="020F0502020204030204" pitchFamily="34" charset="0"/>
              </a:rPr>
              <a:t> et Georges Legros cités par Lydie Laroque et Caroline </a:t>
            </a:r>
            <a:r>
              <a:rPr lang="fr-FR" sz="1800" dirty="0" err="1">
                <a:effectLst/>
                <a:latin typeface="Calibri Light" panose="020F0302020204030204" pitchFamily="34" charset="0"/>
                <a:ea typeface="Calibri" panose="020F0502020204030204" pitchFamily="34" charset="0"/>
              </a:rPr>
              <a:t>Raulet</a:t>
            </a:r>
            <a:r>
              <a:rPr lang="fr-FR" sz="1800" dirty="0">
                <a:effectLst/>
                <a:latin typeface="Calibri Light" panose="020F0302020204030204" pitchFamily="34" charset="0"/>
                <a:ea typeface="Calibri" panose="020F0502020204030204" pitchFamily="34" charset="0"/>
              </a:rPr>
              <a:t>-Marcel (</a:t>
            </a:r>
            <a:r>
              <a:rPr lang="fr-FR" sz="1800" i="1" dirty="0">
                <a:effectLst/>
                <a:latin typeface="Calibri Light" panose="020F0302020204030204" pitchFamily="34" charset="0"/>
                <a:ea typeface="Calibri" panose="020F0502020204030204" pitchFamily="34" charset="0"/>
              </a:rPr>
              <a:t>Le</a:t>
            </a:r>
            <a:r>
              <a:rPr lang="fr-FR" sz="1800" dirty="0">
                <a:effectLst/>
                <a:latin typeface="Calibri Light" panose="020F0302020204030204" pitchFamily="34" charset="0"/>
                <a:ea typeface="Calibri" panose="020F0502020204030204" pitchFamily="34" charset="0"/>
              </a:rPr>
              <a:t> </a:t>
            </a:r>
            <a:r>
              <a:rPr lang="fr-FR" sz="1800" i="1" dirty="0">
                <a:effectLst/>
                <a:latin typeface="Calibri Light" panose="020F0302020204030204" pitchFamily="34" charset="0"/>
                <a:ea typeface="Calibri" panose="020F0502020204030204" pitchFamily="34" charset="0"/>
              </a:rPr>
              <a:t>français aujourd’hui</a:t>
            </a:r>
            <a:r>
              <a:rPr lang="fr-FR" sz="1800" i="1" dirty="0">
                <a:latin typeface="Calibri Light" panose="020F0302020204030204" pitchFamily="34" charset="0"/>
                <a:ea typeface="Calibri" panose="020F0502020204030204" pitchFamily="34" charset="0"/>
              </a:rPr>
              <a:t>, n°197, </a:t>
            </a:r>
            <a:r>
              <a:rPr lang="fr-FR" sz="1800" dirty="0">
                <a:effectLst/>
                <a:latin typeface="Calibri Light" panose="020F0302020204030204" pitchFamily="34" charset="0"/>
                <a:ea typeface="Calibri" panose="020F0502020204030204" pitchFamily="34" charset="0"/>
              </a:rPr>
              <a:t>2017/2), </a:t>
            </a:r>
            <a:br>
              <a:rPr lang="fr-FR" sz="1800" kern="150" dirty="0">
                <a:effectLst/>
                <a:latin typeface="Calibri Light" panose="020F0302020204030204" pitchFamily="34" charset="0"/>
                <a:ea typeface="Calibri" panose="020F0502020204030204" pitchFamily="34" charset="0"/>
                <a:cs typeface="Calibri Light" panose="020F0302020204030204" pitchFamily="34" charset="0"/>
              </a:rPr>
            </a:br>
            <a:endParaRPr lang="fr-FR" dirty="0"/>
          </a:p>
        </p:txBody>
      </p:sp>
      <p:pic>
        <p:nvPicPr>
          <p:cNvPr id="2050" name="Picture 2" descr="L'Arabe Du Futur - L'Arabe Du Futur, T1 - 1">
            <a:extLst>
              <a:ext uri="{FF2B5EF4-FFF2-40B4-BE49-F238E27FC236}">
                <a16:creationId xmlns:a16="http://schemas.microsoft.com/office/drawing/2014/main" id="{4200CA74-3EBB-401C-BE11-221DDCFD7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88840"/>
            <a:ext cx="2699370" cy="26993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ersepolis - Persepolis Monovolume [nouvelle édition] - 1">
            <a:extLst>
              <a:ext uri="{FF2B5EF4-FFF2-40B4-BE49-F238E27FC236}">
                <a16:creationId xmlns:a16="http://schemas.microsoft.com/office/drawing/2014/main" id="{140BE4B5-2396-4F18-B87B-4B50694D7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916832"/>
            <a:ext cx="2843386" cy="284338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émoire de fille Prix Nobel de littérature 2022 - Poche - Annie Ernaux -  Achat Livre ou ebook | fnac">
            <a:extLst>
              <a:ext uri="{FF2B5EF4-FFF2-40B4-BE49-F238E27FC236}">
                <a16:creationId xmlns:a16="http://schemas.microsoft.com/office/drawing/2014/main" id="{FB321B77-6541-4F64-ABE4-5716B4F4CE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916832"/>
            <a:ext cx="2843386" cy="284338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8F29F8B7-A161-4D38-BB87-342138148C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855" y="4914052"/>
            <a:ext cx="1763266" cy="176326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L'École des femmes - 1">
            <a:extLst>
              <a:ext uri="{FF2B5EF4-FFF2-40B4-BE49-F238E27FC236}">
                <a16:creationId xmlns:a16="http://schemas.microsoft.com/office/drawing/2014/main" id="{87FA0877-C3F5-42B7-B564-F74397DF5A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0135" y="4914052"/>
            <a:ext cx="1763266" cy="176326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eau d'âne - 1">
            <a:extLst>
              <a:ext uri="{FF2B5EF4-FFF2-40B4-BE49-F238E27FC236}">
                <a16:creationId xmlns:a16="http://schemas.microsoft.com/office/drawing/2014/main" id="{8533EB3B-17E2-4D5C-92DD-FC0379CDFE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9360" y="4919771"/>
            <a:ext cx="1835274" cy="183527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anon Lescaut BAC | Editions Larousse">
            <a:extLst>
              <a:ext uri="{FF2B5EF4-FFF2-40B4-BE49-F238E27FC236}">
                <a16:creationId xmlns:a16="http://schemas.microsoft.com/office/drawing/2014/main" id="{E16EDE89-9598-4362-9289-272BD94B12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61757" y="4918532"/>
            <a:ext cx="1277469" cy="183527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L'immoraliste par Gide">
            <a:extLst>
              <a:ext uri="{FF2B5EF4-FFF2-40B4-BE49-F238E27FC236}">
                <a16:creationId xmlns:a16="http://schemas.microsoft.com/office/drawing/2014/main" id="{52E5D23C-57F5-4CFD-978E-E4CDA99B2E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1865" y="4763767"/>
            <a:ext cx="1208462" cy="1993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385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3BC8F71-2B17-44DA-AB09-AEE366D4BAED}"/>
              </a:ext>
            </a:extLst>
          </p:cNvPr>
          <p:cNvSpPr>
            <a:spLocks noGrp="1"/>
          </p:cNvSpPr>
          <p:nvPr>
            <p:ph type="title"/>
          </p:nvPr>
        </p:nvSpPr>
        <p:spPr/>
        <p:txBody>
          <a:bodyPr/>
          <a:lstStyle/>
          <a:p>
            <a:pPr algn="just">
              <a:lnSpc>
                <a:spcPct val="107000"/>
              </a:lnSpc>
              <a:spcAft>
                <a:spcPts val="800"/>
              </a:spcAft>
            </a:pPr>
            <a:r>
              <a:rPr lang="fr-FR" sz="1800" kern="150" dirty="0">
                <a:effectLst/>
                <a:latin typeface="Calibri Light" panose="020F0302020204030204" pitchFamily="34" charset="0"/>
                <a:ea typeface="Calibri" panose="020F0502020204030204" pitchFamily="34" charset="0"/>
                <a:cs typeface="Calibri Light" panose="020F0302020204030204" pitchFamily="34" charset="0"/>
              </a:rPr>
              <a:t>« Quelles valeurs la littérature peut-elle encore créer et transmettre ? Quelle place doit être la sienne dans l’espace public ? Est-elle profitable à la vie ? Pourquoi défendre sa présence à l’école ? » (Antoine Compagnon, </a:t>
            </a:r>
            <a:r>
              <a:rPr lang="fr-FR" sz="1800" i="1" kern="150" dirty="0">
                <a:effectLst/>
                <a:latin typeface="Calibri Light" panose="020F0302020204030204" pitchFamily="34" charset="0"/>
                <a:ea typeface="Calibri" panose="020F0502020204030204" pitchFamily="34" charset="0"/>
                <a:cs typeface="Calibri Light" panose="020F0302020204030204" pitchFamily="34" charset="0"/>
              </a:rPr>
              <a:t>La littérature, pour quoi faire</a:t>
            </a:r>
            <a:r>
              <a:rPr lang="fr-FR" sz="1800" kern="150" dirty="0">
                <a:effectLst/>
                <a:latin typeface="Calibri Light" panose="020F0302020204030204" pitchFamily="34" charset="0"/>
                <a:ea typeface="Calibri" panose="020F0502020204030204" pitchFamily="34" charset="0"/>
                <a:cs typeface="Calibri Light" panose="020F0302020204030204" pitchFamily="34" charset="0"/>
              </a:rPr>
              <a:t> ? Leçon inaugurale, Collège de France, 2006).</a:t>
            </a:r>
          </a:p>
        </p:txBody>
      </p:sp>
      <p:sp>
        <p:nvSpPr>
          <p:cNvPr id="2" name="Espace réservé du contenu 1">
            <a:extLst>
              <a:ext uri="{FF2B5EF4-FFF2-40B4-BE49-F238E27FC236}">
                <a16:creationId xmlns:a16="http://schemas.microsoft.com/office/drawing/2014/main" id="{6C6931F8-B95C-4E8B-B6E6-B9AAA1AB09F7}"/>
              </a:ext>
            </a:extLst>
          </p:cNvPr>
          <p:cNvSpPr>
            <a:spLocks noGrp="1"/>
          </p:cNvSpPr>
          <p:nvPr>
            <p:ph sz="quarter" idx="13"/>
          </p:nvPr>
        </p:nvSpPr>
        <p:spPr/>
        <p:txBody>
          <a:bodyPr>
            <a:normAutofit fontScale="92500"/>
          </a:bodyPr>
          <a:lstStyle/>
          <a:p>
            <a:r>
              <a:rPr lang="fr-FR" sz="2400" kern="150" dirty="0">
                <a:effectLst/>
                <a:latin typeface="Calibri Light" panose="020F0302020204030204" pitchFamily="34" charset="0"/>
                <a:ea typeface="Calibri" panose="020F0502020204030204" pitchFamily="34" charset="0"/>
                <a:cs typeface="Calibri Light" panose="020F0302020204030204" pitchFamily="34" charset="0"/>
              </a:rPr>
              <a:t>« la littérature, plus sans doute qu’aucun autre art, est constamment traversée par les questions de valeurs, dans ses formes comme dans ses contenus » (2004 : 5). » </a:t>
            </a:r>
            <a:r>
              <a:rPr lang="fr-FR" sz="2000" dirty="0">
                <a:effectLst/>
                <a:latin typeface="Calibri Light" panose="020F0302020204030204" pitchFamily="34" charset="0"/>
                <a:ea typeface="Calibri" panose="020F0502020204030204" pitchFamily="34" charset="0"/>
              </a:rPr>
              <a:t>Karl </a:t>
            </a:r>
            <a:r>
              <a:rPr lang="fr-FR" sz="2000" dirty="0" err="1">
                <a:effectLst/>
                <a:latin typeface="Calibri Light" panose="020F0302020204030204" pitchFamily="34" charset="0"/>
                <a:ea typeface="Calibri" panose="020F0502020204030204" pitchFamily="34" charset="0"/>
              </a:rPr>
              <a:t>Canvat</a:t>
            </a:r>
            <a:r>
              <a:rPr lang="fr-FR" sz="2000" dirty="0">
                <a:effectLst/>
                <a:latin typeface="Calibri Light" panose="020F0302020204030204" pitchFamily="34" charset="0"/>
                <a:ea typeface="Calibri" panose="020F0502020204030204" pitchFamily="34" charset="0"/>
              </a:rPr>
              <a:t> et Georges Legros cités par Lydie Laroque et Caroline </a:t>
            </a:r>
            <a:r>
              <a:rPr lang="fr-FR" sz="2000" dirty="0" err="1">
                <a:effectLst/>
                <a:latin typeface="Calibri Light" panose="020F0302020204030204" pitchFamily="34" charset="0"/>
                <a:ea typeface="Calibri" panose="020F0502020204030204" pitchFamily="34" charset="0"/>
              </a:rPr>
              <a:t>Raulet</a:t>
            </a:r>
            <a:r>
              <a:rPr lang="fr-FR" sz="2000" dirty="0">
                <a:effectLst/>
                <a:latin typeface="Calibri Light" panose="020F0302020204030204" pitchFamily="34" charset="0"/>
                <a:ea typeface="Calibri" panose="020F0502020204030204" pitchFamily="34" charset="0"/>
              </a:rPr>
              <a:t>-Marcel (</a:t>
            </a:r>
            <a:r>
              <a:rPr lang="fr-FR" sz="2000" i="1" dirty="0">
                <a:effectLst/>
                <a:latin typeface="Calibri Light" panose="020F0302020204030204" pitchFamily="34" charset="0"/>
                <a:ea typeface="Calibri" panose="020F0502020204030204" pitchFamily="34" charset="0"/>
              </a:rPr>
              <a:t>Le</a:t>
            </a:r>
            <a:r>
              <a:rPr lang="fr-FR" sz="2000" dirty="0">
                <a:effectLst/>
                <a:latin typeface="Calibri Light" panose="020F0302020204030204" pitchFamily="34" charset="0"/>
                <a:ea typeface="Calibri" panose="020F0502020204030204" pitchFamily="34" charset="0"/>
              </a:rPr>
              <a:t> </a:t>
            </a:r>
            <a:r>
              <a:rPr lang="fr-FR" sz="2000" i="1" dirty="0">
                <a:effectLst/>
                <a:latin typeface="Calibri Light" panose="020F0302020204030204" pitchFamily="34" charset="0"/>
                <a:ea typeface="Calibri" panose="020F0502020204030204" pitchFamily="34" charset="0"/>
              </a:rPr>
              <a:t>français aujourd’hui</a:t>
            </a:r>
            <a:r>
              <a:rPr lang="fr-FR" sz="2000" i="1" dirty="0">
                <a:latin typeface="Calibri Light" panose="020F0302020204030204" pitchFamily="34" charset="0"/>
                <a:ea typeface="Calibri" panose="020F0502020204030204" pitchFamily="34" charset="0"/>
              </a:rPr>
              <a:t>, n°197, </a:t>
            </a:r>
            <a:r>
              <a:rPr lang="fr-FR" sz="2000" dirty="0">
                <a:effectLst/>
                <a:latin typeface="Calibri Light" panose="020F0302020204030204" pitchFamily="34" charset="0"/>
                <a:ea typeface="Calibri" panose="020F0502020204030204" pitchFamily="34" charset="0"/>
              </a:rPr>
              <a:t>2017/2),</a:t>
            </a:r>
            <a:endParaRPr lang="fr-FR" dirty="0"/>
          </a:p>
        </p:txBody>
      </p:sp>
      <p:pic>
        <p:nvPicPr>
          <p:cNvPr id="4098" name="Picture 2">
            <a:extLst>
              <a:ext uri="{FF2B5EF4-FFF2-40B4-BE49-F238E27FC236}">
                <a16:creationId xmlns:a16="http://schemas.microsoft.com/office/drawing/2014/main" id="{CD064FA8-BC71-46FE-86A0-D7C08AF5BED4}"/>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584825" y="2736056"/>
            <a:ext cx="19431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497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0935A4-EE36-4EFC-B942-09E7D10628A1}"/>
              </a:ext>
            </a:extLst>
          </p:cNvPr>
          <p:cNvSpPr>
            <a:spLocks noGrp="1"/>
          </p:cNvSpPr>
          <p:nvPr>
            <p:ph type="title"/>
          </p:nvPr>
        </p:nvSpPr>
        <p:spPr/>
        <p:txBody>
          <a:bodyPr/>
          <a:lstStyle/>
          <a:p>
            <a:r>
              <a:rPr lang="fr-FR" dirty="0"/>
              <a:t>La littérature au LP </a:t>
            </a:r>
          </a:p>
        </p:txBody>
      </p:sp>
      <p:sp>
        <p:nvSpPr>
          <p:cNvPr id="4" name="Espace réservé du contenu 3">
            <a:extLst>
              <a:ext uri="{FF2B5EF4-FFF2-40B4-BE49-F238E27FC236}">
                <a16:creationId xmlns:a16="http://schemas.microsoft.com/office/drawing/2014/main" id="{000A1B6C-36D9-45A2-8C3C-C25D1E4CCED3}"/>
              </a:ext>
            </a:extLst>
          </p:cNvPr>
          <p:cNvSpPr>
            <a:spLocks noGrp="1"/>
          </p:cNvSpPr>
          <p:nvPr>
            <p:ph sz="quarter" idx="14"/>
          </p:nvPr>
        </p:nvSpPr>
        <p:spPr/>
        <p:txBody>
          <a:bodyPr/>
          <a:lstStyle/>
          <a:p>
            <a:r>
              <a:rPr lang="fr-FR" dirty="0"/>
              <a:t>Se construire</a:t>
            </a:r>
          </a:p>
          <a:p>
            <a:r>
              <a:rPr lang="fr-FR" dirty="0"/>
              <a:t>S’affirmer en respectant autrui</a:t>
            </a:r>
          </a:p>
          <a:p>
            <a:r>
              <a:rPr lang="fr-FR" dirty="0"/>
              <a:t>S’ouvrir au monde</a:t>
            </a:r>
          </a:p>
          <a:p>
            <a:r>
              <a:rPr lang="fr-FR" dirty="0"/>
              <a:t>Se projeter </a:t>
            </a:r>
          </a:p>
        </p:txBody>
      </p:sp>
      <p:pic>
        <p:nvPicPr>
          <p:cNvPr id="5" name="Espace réservé du contenu 4">
            <a:extLst>
              <a:ext uri="{FF2B5EF4-FFF2-40B4-BE49-F238E27FC236}">
                <a16:creationId xmlns:a16="http://schemas.microsoft.com/office/drawing/2014/main" id="{C5F4E9C8-762A-4966-AB84-3D51D4BD6631}"/>
              </a:ext>
            </a:extLst>
          </p:cNvPr>
          <p:cNvPicPr>
            <a:picLocks noGrp="1" noChangeAspect="1"/>
          </p:cNvPicPr>
          <p:nvPr>
            <p:ph sz="quarter" idx="13"/>
          </p:nvPr>
        </p:nvPicPr>
        <p:blipFill>
          <a:blip r:embed="rId2"/>
          <a:stretch>
            <a:fillRect/>
          </a:stretch>
        </p:blipFill>
        <p:spPr>
          <a:xfrm>
            <a:off x="1663571" y="2788218"/>
            <a:ext cx="1848108" cy="3229426"/>
          </a:xfrm>
          <a:prstGeom prst="rect">
            <a:avLst/>
          </a:prstGeom>
        </p:spPr>
      </p:pic>
      <p:sp>
        <p:nvSpPr>
          <p:cNvPr id="6" name="ZoneTexte 5">
            <a:extLst>
              <a:ext uri="{FF2B5EF4-FFF2-40B4-BE49-F238E27FC236}">
                <a16:creationId xmlns:a16="http://schemas.microsoft.com/office/drawing/2014/main" id="{1D69FA83-AD4A-4CBC-813B-CF9564A1BAA3}"/>
              </a:ext>
            </a:extLst>
          </p:cNvPr>
          <p:cNvSpPr txBox="1"/>
          <p:nvPr/>
        </p:nvSpPr>
        <p:spPr>
          <a:xfrm>
            <a:off x="323528" y="6165304"/>
            <a:ext cx="3240360" cy="646331"/>
          </a:xfrm>
          <a:prstGeom prst="rect">
            <a:avLst/>
          </a:prstGeom>
          <a:noFill/>
        </p:spPr>
        <p:txBody>
          <a:bodyPr wrap="square" rtlCol="0">
            <a:spAutoFit/>
          </a:bodyPr>
          <a:lstStyle/>
          <a:p>
            <a:r>
              <a:rPr lang="fr-FR" sz="1800" b="1" kern="150">
                <a:latin typeface="Calibri Light" panose="020F0302020204030204" pitchFamily="34" charset="0"/>
                <a:cs typeface="Calibri Light" panose="020F0302020204030204" pitchFamily="34" charset="0"/>
              </a:rPr>
              <a:t>Anissa BELHADJIN, Isabelle DE PERETTI &amp; Maryse LOPEZ</a:t>
            </a:r>
            <a:endParaRPr lang="fr-FR" sz="1800" b="1" kern="1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94923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AD1AE-D63C-434C-AE3D-590ED90A6BD4}"/>
              </a:ext>
            </a:extLst>
          </p:cNvPr>
          <p:cNvSpPr>
            <a:spLocks noGrp="1"/>
          </p:cNvSpPr>
          <p:nvPr>
            <p:ph type="title"/>
          </p:nvPr>
        </p:nvSpPr>
        <p:spPr/>
        <p:txBody>
          <a:bodyPr/>
          <a:lstStyle/>
          <a:p>
            <a:r>
              <a:rPr lang="fr-FR" sz="1800" dirty="0">
                <a:effectLst/>
                <a:latin typeface="Calibri Light" panose="020F0302020204030204" pitchFamily="34" charset="0"/>
                <a:ea typeface="Calibri" panose="020F0502020204030204" pitchFamily="34" charset="0"/>
              </a:rPr>
              <a:t>Virginie </a:t>
            </a:r>
            <a:r>
              <a:rPr lang="fr-FR" sz="1800" dirty="0" err="1">
                <a:effectLst/>
                <a:latin typeface="Calibri Light" panose="020F0302020204030204" pitchFamily="34" charset="0"/>
                <a:ea typeface="Calibri" panose="020F0502020204030204" pitchFamily="34" charset="0"/>
              </a:rPr>
              <a:t>Brinker</a:t>
            </a:r>
            <a:r>
              <a:rPr lang="fr-FR" sz="1800" dirty="0">
                <a:effectLst/>
                <a:latin typeface="Calibri Light" panose="020F0302020204030204" pitchFamily="34" charset="0"/>
                <a:ea typeface="Calibri" panose="020F0502020204030204" pitchFamily="34" charset="0"/>
              </a:rPr>
              <a:t> et Sandrine Meslet (</a:t>
            </a:r>
            <a:r>
              <a:rPr lang="fr-FR" sz="1800" i="1" dirty="0">
                <a:effectLst/>
                <a:latin typeface="Calibri Light" panose="020F0302020204030204" pitchFamily="34" charset="0"/>
                <a:ea typeface="Calibri" panose="020F0502020204030204" pitchFamily="34" charset="0"/>
              </a:rPr>
              <a:t>Le</a:t>
            </a:r>
            <a:r>
              <a:rPr lang="fr-FR" sz="1800" dirty="0">
                <a:effectLst/>
                <a:latin typeface="Calibri Light" panose="020F0302020204030204" pitchFamily="34" charset="0"/>
                <a:ea typeface="Calibri" panose="020F0502020204030204" pitchFamily="34" charset="0"/>
              </a:rPr>
              <a:t> </a:t>
            </a:r>
            <a:r>
              <a:rPr lang="fr-FR" sz="1800" i="1" dirty="0">
                <a:effectLst/>
                <a:latin typeface="Calibri Light" panose="020F0302020204030204" pitchFamily="34" charset="0"/>
                <a:ea typeface="Calibri" panose="020F0502020204030204" pitchFamily="34" charset="0"/>
              </a:rPr>
              <a:t>français aujourd’hui</a:t>
            </a:r>
            <a:r>
              <a:rPr lang="fr-FR" sz="1800" i="1" dirty="0">
                <a:latin typeface="Calibri Light" panose="020F0302020204030204" pitchFamily="34" charset="0"/>
                <a:ea typeface="Calibri" panose="020F0502020204030204" pitchFamily="34" charset="0"/>
              </a:rPr>
              <a:t>, n°197, </a:t>
            </a:r>
            <a:r>
              <a:rPr lang="fr-FR" sz="1800" dirty="0">
                <a:effectLst/>
                <a:latin typeface="Calibri Light" panose="020F0302020204030204" pitchFamily="34" charset="0"/>
                <a:ea typeface="Calibri" panose="020F0502020204030204" pitchFamily="34" charset="0"/>
              </a:rPr>
              <a:t>2017/2)</a:t>
            </a:r>
            <a:endParaRPr lang="fr-FR" dirty="0"/>
          </a:p>
        </p:txBody>
      </p:sp>
      <p:pic>
        <p:nvPicPr>
          <p:cNvPr id="5122" name="Picture 2" descr="Tu vois c'que j'veux dire ? par Bey">
            <a:extLst>
              <a:ext uri="{FF2B5EF4-FFF2-40B4-BE49-F238E27FC236}">
                <a16:creationId xmlns:a16="http://schemas.microsoft.com/office/drawing/2014/main" id="{3A7A962E-2378-43AD-BC91-5180E54BA73C}"/>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587500" y="2888456"/>
            <a:ext cx="2000250" cy="30289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C9AE5C6C-C8E2-4410-9945-5CCA709DE4E7}"/>
              </a:ext>
            </a:extLst>
          </p:cNvPr>
          <p:cNvSpPr>
            <a:spLocks noGrp="1" noChangeArrowheads="1"/>
          </p:cNvSpPr>
          <p:nvPr>
            <p:ph sz="quarter" idx="14"/>
          </p:nvPr>
        </p:nvSpPr>
        <p:spPr bwMode="auto">
          <a:xfrm>
            <a:off x="4572000" y="2492896"/>
            <a:ext cx="4111368" cy="36009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444444"/>
                </a:solidFill>
                <a:effectLst/>
                <a:latin typeface="Calibri Light" panose="020F0302020204030204" pitchFamily="34" charset="0"/>
                <a:cs typeface="Calibri Light" panose="020F0302020204030204" pitchFamily="34" charset="0"/>
              </a:rPr>
              <a:t>Baignade interdite - Philippe Claudel</a:t>
            </a:r>
            <a:br>
              <a:rPr kumimoji="0" lang="fr-FR" altLang="fr-FR" sz="1200" b="0" i="0" u="none" strike="noStrike" cap="none" normalizeH="0" baseline="0" dirty="0">
                <a:ln>
                  <a:noFill/>
                </a:ln>
                <a:solidFill>
                  <a:srgbClr val="444444"/>
                </a:solidFill>
                <a:effectLst/>
                <a:latin typeface="Calibri Light" panose="020F0302020204030204" pitchFamily="34" charset="0"/>
                <a:cs typeface="Calibri Light" panose="020F0302020204030204" pitchFamily="34" charset="0"/>
              </a:rPr>
            </a:br>
            <a:br>
              <a:rPr kumimoji="0" lang="fr-FR" altLang="fr-FR" sz="1200" b="0" i="0" u="none" strike="noStrike" cap="none" normalizeH="0" baseline="0" dirty="0">
                <a:ln>
                  <a:noFill/>
                </a:ln>
                <a:solidFill>
                  <a:srgbClr val="444444"/>
                </a:solidFill>
                <a:effectLst/>
                <a:latin typeface="Calibri Light" panose="020F0302020204030204" pitchFamily="34" charset="0"/>
                <a:cs typeface="Calibri Light" panose="020F0302020204030204" pitchFamily="34" charset="0"/>
              </a:rPr>
            </a:br>
            <a:endParaRPr kumimoji="0" lang="fr-FR" altLang="fr-FR" sz="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rPr>
              <a:t>On peut s’asseoir ?</a:t>
            </a:r>
            <a:endParaRPr kumimoji="0" lang="fr-FR" altLang="fr-FR" sz="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rPr>
              <a:t>Je vous en prie.</a:t>
            </a:r>
            <a:endParaRPr kumimoji="0" lang="fr-FR" altLang="fr-FR" sz="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rPr>
              <a:t>Qu’est-ce que vous faites ?</a:t>
            </a:r>
            <a:endParaRPr kumimoji="0" lang="fr-FR" altLang="fr-FR" sz="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rPr>
              <a:t>On attend.</a:t>
            </a:r>
            <a:endParaRPr kumimoji="0" lang="fr-FR" altLang="fr-FR" sz="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rPr>
              <a:t>Vous attendez quoi ?</a:t>
            </a:r>
            <a:endParaRPr kumimoji="0" lang="fr-FR" altLang="fr-FR" sz="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rPr>
              <a:t>Les migrants.</a:t>
            </a:r>
            <a:endParaRPr kumimoji="0" lang="fr-FR" altLang="fr-FR" sz="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rPr>
              <a:t>Les migrants ? des oiseaux ?</a:t>
            </a:r>
            <a:endParaRPr kumimoji="0" lang="fr-FR" altLang="fr-FR" sz="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rPr>
              <a:t>Non, des femmes, des hommes, des enfants.</a:t>
            </a:r>
            <a:endParaRPr kumimoji="0" lang="fr-FR" altLang="fr-FR" sz="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rPr>
              <a:t>Et, ils viennent d’où ?</a:t>
            </a:r>
            <a:endParaRPr kumimoji="0" lang="fr-FR" altLang="fr-FR" sz="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rPr>
              <a:t>De là-bas, en face, loin.</a:t>
            </a:r>
            <a:endParaRPr kumimoji="0" lang="fr-FR" altLang="fr-FR" sz="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rPr>
              <a:t>Vraiment loin ?</a:t>
            </a:r>
            <a:endParaRPr kumimoji="0" lang="fr-FR" altLang="fr-FR" sz="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rPr>
              <a:t>Aucune idée. De l’autre côté, en tous cas.</a:t>
            </a:r>
            <a:endParaRPr kumimoji="0" lang="fr-FR" altLang="fr-FR" sz="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rPr>
              <a:t>Ils arrivent quand ?</a:t>
            </a:r>
            <a:endParaRPr kumimoji="0" lang="fr-FR" altLang="fr-FR" sz="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rPr>
              <a:t>Aucune idée. Ils n’ont pas d’horaire.</a:t>
            </a:r>
            <a:endParaRPr kumimoji="0" lang="fr-FR" altLang="fr-FR" sz="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rPr>
              <a:t>C’est embêtant !</a:t>
            </a:r>
            <a:endParaRPr kumimoji="0" lang="fr-FR" altLang="fr-FR" sz="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rPr>
              <a:t>Des fois, on perd notre temps. Aucun n’apparaît. Mais c’est rare.</a:t>
            </a:r>
            <a:endParaRPr kumimoji="0" lang="fr-FR" altLang="fr-FR" sz="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rPr>
              <a:t>Curieux, ce manque d’organisation. Et, ils viennent faire quoi ?...</a:t>
            </a:r>
            <a:endParaRPr kumimoji="0" lang="fr-FR" altLang="fr-FR" sz="18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p:txBody>
      </p:sp>
      <p:sp>
        <p:nvSpPr>
          <p:cNvPr id="6" name="ZoneTexte 5">
            <a:extLst>
              <a:ext uri="{FF2B5EF4-FFF2-40B4-BE49-F238E27FC236}">
                <a16:creationId xmlns:a16="http://schemas.microsoft.com/office/drawing/2014/main" id="{6FA1CBAB-DEF5-47EE-B173-0608B3C98927}"/>
              </a:ext>
            </a:extLst>
          </p:cNvPr>
          <p:cNvSpPr txBox="1"/>
          <p:nvPr/>
        </p:nvSpPr>
        <p:spPr>
          <a:xfrm>
            <a:off x="7884368" y="2996952"/>
            <a:ext cx="864096" cy="646331"/>
          </a:xfrm>
          <a:prstGeom prst="rect">
            <a:avLst/>
          </a:prstGeom>
          <a:noFill/>
        </p:spPr>
        <p:txBody>
          <a:bodyPr wrap="square" rtlCol="0">
            <a:spAutoFit/>
          </a:bodyPr>
          <a:lstStyle/>
          <a:p>
            <a:r>
              <a:rPr lang="fr-FR" dirty="0">
                <a:hlinkClick r:id="rId3"/>
              </a:rPr>
              <a:t>Lire le texte</a:t>
            </a:r>
            <a:endParaRPr lang="fr-FR" dirty="0"/>
          </a:p>
        </p:txBody>
      </p:sp>
    </p:spTree>
    <p:extLst>
      <p:ext uri="{BB962C8B-B14F-4D97-AF65-F5344CB8AC3E}">
        <p14:creationId xmlns:p14="http://schemas.microsoft.com/office/powerpoint/2010/main" val="484436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ACB466-B872-4B5F-936E-F77B7FCEE7BF}"/>
              </a:ext>
            </a:extLst>
          </p:cNvPr>
          <p:cNvSpPr>
            <a:spLocks noGrp="1"/>
          </p:cNvSpPr>
          <p:nvPr>
            <p:ph type="title"/>
          </p:nvPr>
        </p:nvSpPr>
        <p:spPr/>
        <p:txBody>
          <a:bodyPr/>
          <a:lstStyle/>
          <a:p>
            <a:r>
              <a:rPr lang="fr-FR"/>
              <a:t>L’écriture</a:t>
            </a:r>
          </a:p>
        </p:txBody>
      </p:sp>
      <p:sp>
        <p:nvSpPr>
          <p:cNvPr id="4" name="Espace réservé du contenu 3">
            <a:extLst>
              <a:ext uri="{FF2B5EF4-FFF2-40B4-BE49-F238E27FC236}">
                <a16:creationId xmlns:a16="http://schemas.microsoft.com/office/drawing/2014/main" id="{C16BD0E6-A6B1-4AA0-B062-9E643ECBE257}"/>
              </a:ext>
            </a:extLst>
          </p:cNvPr>
          <p:cNvSpPr>
            <a:spLocks noGrp="1"/>
          </p:cNvSpPr>
          <p:nvPr>
            <p:ph sz="quarter" idx="14"/>
          </p:nvPr>
        </p:nvSpPr>
        <p:spPr/>
        <p:txBody>
          <a:bodyPr/>
          <a:lstStyle/>
          <a:p>
            <a:r>
              <a:rPr lang="fr-FR" sz="1800" kern="15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Demander à des adolescents d’écrire à la manière d’un écrivain qui donne une dimension éthique à son écriture, c’est les amener à s’interroger sur les valeurs qui sous-tendent le texte, et à choisir le style qui leur permettra d’affirmer leurs propres valeurs, de construire leur propre positionnement éthique face à l’existence. » (B. </a:t>
            </a:r>
            <a:r>
              <a:rPr lang="fr-FR" sz="1800" kern="150" dirty="0" err="1">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Shawky-Milcent</a:t>
            </a:r>
            <a:r>
              <a:rPr lang="fr-FR" sz="1800" kern="15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2017).</a:t>
            </a:r>
          </a:p>
          <a:p>
            <a:endParaRPr lang="fr-FR" dirty="0"/>
          </a:p>
        </p:txBody>
      </p:sp>
      <p:pic>
        <p:nvPicPr>
          <p:cNvPr id="6146" name="Picture 2" descr="Dora Bruder par Modiano">
            <a:extLst>
              <a:ext uri="{FF2B5EF4-FFF2-40B4-BE49-F238E27FC236}">
                <a16:creationId xmlns:a16="http://schemas.microsoft.com/office/drawing/2014/main" id="{F8797EA4-E9AC-4F00-999A-7993F4054164}"/>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540068" y="2679700"/>
            <a:ext cx="2095114" cy="344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9214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agues">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Vagues">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agues">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2539</TotalTime>
  <Words>645</Words>
  <Application>Microsoft Office PowerPoint</Application>
  <PresentationFormat>Affichage à l'écran (4:3)</PresentationFormat>
  <Paragraphs>50</Paragraphs>
  <Slides>8</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8</vt:i4>
      </vt:variant>
    </vt:vector>
  </HeadingPairs>
  <TitlesOfParts>
    <vt:vector size="16" baseType="lpstr">
      <vt:lpstr>Arial</vt:lpstr>
      <vt:lpstr>Calibri</vt:lpstr>
      <vt:lpstr>Calibri Light</vt:lpstr>
      <vt:lpstr>Candara</vt:lpstr>
      <vt:lpstr>Georgia</vt:lpstr>
      <vt:lpstr>Lucida Handwriting</vt:lpstr>
      <vt:lpstr>Symbol</vt:lpstr>
      <vt:lpstr>Vagues</vt:lpstr>
      <vt:lpstr>                  Aborder les sujets sensibles avec les élèves au lycée professionnel. Comment faire ? </vt:lpstr>
      <vt:lpstr>Présentation PowerPoint</vt:lpstr>
      <vt:lpstr>Présentation PowerPoint</vt:lpstr>
      <vt:lpstr>  « la littérature, plus sans doute qu’aucun autre art, est constamment traversée par les questions de valeurs, dans ses formes comme dans ses contenus » (2004 : 5). » Karl Canvat et Georges Legros cités par Lydie Laroque et Caroline Raulet-Marcel (Le français aujourd’hui, n°197, 2017/2),  </vt:lpstr>
      <vt:lpstr>« Quelles valeurs la littérature peut-elle encore créer et transmettre ? Quelle place doit être la sienne dans l’espace public ? Est-elle profitable à la vie ? Pourquoi défendre sa présence à l’école ? » (Antoine Compagnon, La littérature, pour quoi faire ? Leçon inaugurale, Collège de France, 2006).</vt:lpstr>
      <vt:lpstr>La littérature au LP </vt:lpstr>
      <vt:lpstr>Virginie Brinker et Sandrine Meslet (Le français aujourd’hui, n°197, 2017/2)</vt:lpstr>
      <vt:lpstr>L’écriture</vt:lpstr>
    </vt:vector>
  </TitlesOfParts>
  <Company>Rectorat de Versailles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İnterlignes  à l’heure du numérique</dc:title>
  <dc:creator>Francoise Girod</dc:creator>
  <cp:lastModifiedBy>Angeline Joyet</cp:lastModifiedBy>
  <cp:revision>220</cp:revision>
  <dcterms:created xsi:type="dcterms:W3CDTF">2012-05-14T20:39:54Z</dcterms:created>
  <dcterms:modified xsi:type="dcterms:W3CDTF">2023-04-13T23:19:06Z</dcterms:modified>
</cp:coreProperties>
</file>