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58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6EEB13-75D3-4310-A5F6-84E1592D208A}" v="23" dt="2024-06-28T13:29:52.1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94" d="100"/>
          <a:sy n="94" d="100"/>
        </p:scale>
        <p:origin x="108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vinrobertmi.zanotti" userId="5de3fa37-1ea3-41e3-921c-c393742bb017" providerId="ADAL" clId="{446EEB13-75D3-4310-A5F6-84E1592D208A}"/>
    <pc:docChg chg="custSel addSld delSld modSld modMainMaster">
      <pc:chgData name="kevinrobertmi.zanotti" userId="5de3fa37-1ea3-41e3-921c-c393742bb017" providerId="ADAL" clId="{446EEB13-75D3-4310-A5F6-84E1592D208A}" dt="2024-06-28T13:29:52.162" v="170"/>
      <pc:docMkLst>
        <pc:docMk/>
      </pc:docMkLst>
      <pc:sldChg chg="addSp delSp modSp mod chgLayout">
        <pc:chgData name="kevinrobertmi.zanotti" userId="5de3fa37-1ea3-41e3-921c-c393742bb017" providerId="ADAL" clId="{446EEB13-75D3-4310-A5F6-84E1592D208A}" dt="2024-06-28T13:26:45.661" v="130" actId="700"/>
        <pc:sldMkLst>
          <pc:docMk/>
          <pc:sldMk cId="224595887" sldId="257"/>
        </pc:sldMkLst>
        <pc:spChg chg="mod">
          <ac:chgData name="kevinrobertmi.zanotti" userId="5de3fa37-1ea3-41e3-921c-c393742bb017" providerId="ADAL" clId="{446EEB13-75D3-4310-A5F6-84E1592D208A}" dt="2024-06-28T13:14:30.154" v="7" actId="115"/>
          <ac:spMkLst>
            <pc:docMk/>
            <pc:sldMk cId="224595887" sldId="257"/>
            <ac:spMk id="5" creationId="{A7617E58-F7B9-BB59-8101-66C66980AD0B}"/>
          </ac:spMkLst>
        </pc:spChg>
        <pc:picChg chg="add del mod">
          <ac:chgData name="kevinrobertmi.zanotti" userId="5de3fa37-1ea3-41e3-921c-c393742bb017" providerId="ADAL" clId="{446EEB13-75D3-4310-A5F6-84E1592D208A}" dt="2024-06-28T13:18:09.297" v="22" actId="478"/>
          <ac:picMkLst>
            <pc:docMk/>
            <pc:sldMk cId="224595887" sldId="257"/>
            <ac:picMk id="2" creationId="{2557405A-E6AF-654F-02A6-85D523CF90D2}"/>
          </ac:picMkLst>
        </pc:picChg>
        <pc:picChg chg="add del mod">
          <ac:chgData name="kevinrobertmi.zanotti" userId="5de3fa37-1ea3-41e3-921c-c393742bb017" providerId="ADAL" clId="{446EEB13-75D3-4310-A5F6-84E1592D208A}" dt="2024-06-28T13:19:22.936" v="25" actId="478"/>
          <ac:picMkLst>
            <pc:docMk/>
            <pc:sldMk cId="224595887" sldId="257"/>
            <ac:picMk id="4" creationId="{781798B4-68B2-A5AB-C5A0-DBAB4754F742}"/>
          </ac:picMkLst>
        </pc:picChg>
      </pc:sldChg>
      <pc:sldChg chg="modSp mod">
        <pc:chgData name="kevinrobertmi.zanotti" userId="5de3fa37-1ea3-41e3-921c-c393742bb017" providerId="ADAL" clId="{446EEB13-75D3-4310-A5F6-84E1592D208A}" dt="2024-06-28T13:15:35.741" v="18" actId="14100"/>
        <pc:sldMkLst>
          <pc:docMk/>
          <pc:sldMk cId="57507733" sldId="260"/>
        </pc:sldMkLst>
        <pc:grpChg chg="mod">
          <ac:chgData name="kevinrobertmi.zanotti" userId="5de3fa37-1ea3-41e3-921c-c393742bb017" providerId="ADAL" clId="{446EEB13-75D3-4310-A5F6-84E1592D208A}" dt="2024-06-28T13:15:30.148" v="17" actId="1076"/>
          <ac:grpSpMkLst>
            <pc:docMk/>
            <pc:sldMk cId="57507733" sldId="260"/>
            <ac:grpSpMk id="54" creationId="{E7027318-29F9-3FEA-999D-4ECC31BFA03E}"/>
          </ac:grpSpMkLst>
        </pc:grpChg>
        <pc:grpChg chg="mod">
          <ac:chgData name="kevinrobertmi.zanotti" userId="5de3fa37-1ea3-41e3-921c-c393742bb017" providerId="ADAL" clId="{446EEB13-75D3-4310-A5F6-84E1592D208A}" dt="2024-06-28T13:15:19.278" v="14" actId="1076"/>
          <ac:grpSpMkLst>
            <pc:docMk/>
            <pc:sldMk cId="57507733" sldId="260"/>
            <ac:grpSpMk id="57" creationId="{700B9C3D-8118-93A7-652B-B8146DD0D26A}"/>
          </ac:grpSpMkLst>
        </pc:grpChg>
        <pc:picChg chg="mod">
          <ac:chgData name="kevinrobertmi.zanotti" userId="5de3fa37-1ea3-41e3-921c-c393742bb017" providerId="ADAL" clId="{446EEB13-75D3-4310-A5F6-84E1592D208A}" dt="2024-06-28T13:15:35.741" v="18" actId="14100"/>
          <ac:picMkLst>
            <pc:docMk/>
            <pc:sldMk cId="57507733" sldId="260"/>
            <ac:picMk id="42" creationId="{069F40DF-CAEF-F010-E1AC-0102F1C6A151}"/>
          </ac:picMkLst>
        </pc:picChg>
      </pc:sldChg>
      <pc:sldChg chg="new del">
        <pc:chgData name="kevinrobertmi.zanotti" userId="5de3fa37-1ea3-41e3-921c-c393742bb017" providerId="ADAL" clId="{446EEB13-75D3-4310-A5F6-84E1592D208A}" dt="2024-06-28T13:29:23.377" v="169" actId="2696"/>
        <pc:sldMkLst>
          <pc:docMk/>
          <pc:sldMk cId="2245897134" sldId="261"/>
        </pc:sldMkLst>
      </pc:sldChg>
      <pc:sldChg chg="new del">
        <pc:chgData name="kevinrobertmi.zanotti" userId="5de3fa37-1ea3-41e3-921c-c393742bb017" providerId="ADAL" clId="{446EEB13-75D3-4310-A5F6-84E1592D208A}" dt="2024-06-28T13:29:21.108" v="168" actId="2696"/>
        <pc:sldMkLst>
          <pc:docMk/>
          <pc:sldMk cId="1370121404" sldId="262"/>
        </pc:sldMkLst>
      </pc:sldChg>
      <pc:sldMasterChg chg="addSp delSp modSp mod modSldLayout">
        <pc:chgData name="kevinrobertmi.zanotti" userId="5de3fa37-1ea3-41e3-921c-c393742bb017" providerId="ADAL" clId="{446EEB13-75D3-4310-A5F6-84E1592D208A}" dt="2024-06-28T13:29:52.162" v="170"/>
        <pc:sldMasterMkLst>
          <pc:docMk/>
          <pc:sldMasterMk cId="3656676722" sldId="2147483648"/>
        </pc:sldMasterMkLst>
        <pc:spChg chg="del">
          <ac:chgData name="kevinrobertmi.zanotti" userId="5de3fa37-1ea3-41e3-921c-c393742bb017" providerId="ADAL" clId="{446EEB13-75D3-4310-A5F6-84E1592D208A}" dt="2024-06-28T13:21:04.375" v="48" actId="478"/>
          <ac:spMkLst>
            <pc:docMk/>
            <pc:sldMasterMk cId="3656676722" sldId="2147483648"/>
            <ac:spMk id="4" creationId="{72F8968A-2B95-3E15-104F-466AE858048D}"/>
          </ac:spMkLst>
        </pc:spChg>
        <pc:spChg chg="del">
          <ac:chgData name="kevinrobertmi.zanotti" userId="5de3fa37-1ea3-41e3-921c-c393742bb017" providerId="ADAL" clId="{446EEB13-75D3-4310-A5F6-84E1592D208A}" dt="2024-06-28T13:20:59.504" v="46" actId="478"/>
          <ac:spMkLst>
            <pc:docMk/>
            <pc:sldMasterMk cId="3656676722" sldId="2147483648"/>
            <ac:spMk id="5" creationId="{224B483A-8757-2C99-A71A-EAF250E9C147}"/>
          </ac:spMkLst>
        </pc:spChg>
        <pc:spChg chg="del">
          <ac:chgData name="kevinrobertmi.zanotti" userId="5de3fa37-1ea3-41e3-921c-c393742bb017" providerId="ADAL" clId="{446EEB13-75D3-4310-A5F6-84E1592D208A}" dt="2024-06-28T13:21:01.801" v="47" actId="478"/>
          <ac:spMkLst>
            <pc:docMk/>
            <pc:sldMasterMk cId="3656676722" sldId="2147483648"/>
            <ac:spMk id="6" creationId="{54DFA300-05CB-E73D-9A79-AF13888FEB7F}"/>
          </ac:spMkLst>
        </pc:spChg>
        <pc:spChg chg="add del mod">
          <ac:chgData name="kevinrobertmi.zanotti" userId="5de3fa37-1ea3-41e3-921c-c393742bb017" providerId="ADAL" clId="{446EEB13-75D3-4310-A5F6-84E1592D208A}" dt="2024-06-28T13:25:22.272" v="104" actId="478"/>
          <ac:spMkLst>
            <pc:docMk/>
            <pc:sldMasterMk cId="3656676722" sldId="2147483648"/>
            <ac:spMk id="7" creationId="{45287F88-2582-3473-9D69-3757493C4D80}"/>
          </ac:spMkLst>
        </pc:spChg>
        <pc:spChg chg="del mod">
          <ac:chgData name="kevinrobertmi.zanotti" userId="5de3fa37-1ea3-41e3-921c-c393742bb017" providerId="ADAL" clId="{446EEB13-75D3-4310-A5F6-84E1592D208A}" dt="2024-06-28T13:28:00.924" v="134" actId="478"/>
          <ac:spMkLst>
            <pc:docMk/>
            <pc:sldMasterMk cId="3656676722" sldId="2147483648"/>
            <ac:spMk id="9" creationId="{B618FC06-FE4D-76BF-2725-93D93BBEBD9E}"/>
          </ac:spMkLst>
        </pc:spChg>
        <pc:picChg chg="add mod">
          <ac:chgData name="kevinrobertmi.zanotti" userId="5de3fa37-1ea3-41e3-921c-c393742bb017" providerId="ADAL" clId="{446EEB13-75D3-4310-A5F6-84E1592D208A}" dt="2024-06-28T13:22:26.739" v="72" actId="1076"/>
          <ac:picMkLst>
            <pc:docMk/>
            <pc:sldMasterMk cId="3656676722" sldId="2147483648"/>
            <ac:picMk id="8" creationId="{02774A61-407E-8148-DB68-F758175C34A8}"/>
          </ac:picMkLst>
        </pc:picChg>
        <pc:sldLayoutChg chg="addSp delSp modSp mod">
          <pc:chgData name="kevinrobertmi.zanotti" userId="5de3fa37-1ea3-41e3-921c-c393742bb017" providerId="ADAL" clId="{446EEB13-75D3-4310-A5F6-84E1592D208A}" dt="2024-06-28T13:29:52.162" v="170"/>
          <pc:sldLayoutMkLst>
            <pc:docMk/>
            <pc:sldMasterMk cId="3656676722" sldId="2147483648"/>
            <pc:sldLayoutMk cId="3442578062" sldId="2147483649"/>
          </pc:sldLayoutMkLst>
          <pc:spChg chg="del">
            <ac:chgData name="kevinrobertmi.zanotti" userId="5de3fa37-1ea3-41e3-921c-c393742bb017" providerId="ADAL" clId="{446EEB13-75D3-4310-A5F6-84E1592D208A}" dt="2024-06-28T13:22:15.573" v="69" actId="478"/>
            <ac:spMkLst>
              <pc:docMk/>
              <pc:sldMasterMk cId="3656676722" sldId="2147483648"/>
              <pc:sldLayoutMk cId="3442578062" sldId="2147483649"/>
              <ac:spMk id="4" creationId="{30AB22D4-11F3-6927-5DA5-4042D0B1A2DF}"/>
            </ac:spMkLst>
          </pc:spChg>
          <pc:spChg chg="del">
            <ac:chgData name="kevinrobertmi.zanotti" userId="5de3fa37-1ea3-41e3-921c-c393742bb017" providerId="ADAL" clId="{446EEB13-75D3-4310-A5F6-84E1592D208A}" dt="2024-06-28T13:22:13.559" v="68" actId="478"/>
            <ac:spMkLst>
              <pc:docMk/>
              <pc:sldMasterMk cId="3656676722" sldId="2147483648"/>
              <pc:sldLayoutMk cId="3442578062" sldId="2147483649"/>
              <ac:spMk id="5" creationId="{7DE10BD7-E2CB-DA29-ABB4-A26CE8F01279}"/>
            </ac:spMkLst>
          </pc:spChg>
          <pc:spChg chg="del mod">
            <ac:chgData name="kevinrobertmi.zanotti" userId="5de3fa37-1ea3-41e3-921c-c393742bb017" providerId="ADAL" clId="{446EEB13-75D3-4310-A5F6-84E1592D208A}" dt="2024-06-28T13:24:45.569" v="99" actId="478"/>
            <ac:spMkLst>
              <pc:docMk/>
              <pc:sldMasterMk cId="3656676722" sldId="2147483648"/>
              <pc:sldLayoutMk cId="3442578062" sldId="2147483649"/>
              <ac:spMk id="6" creationId="{F79634C9-5712-FFAC-3E8F-09D86A59C995}"/>
            </ac:spMkLst>
          </pc:spChg>
          <pc:spChg chg="add del mod">
            <ac:chgData name="kevinrobertmi.zanotti" userId="5de3fa37-1ea3-41e3-921c-c393742bb017" providerId="ADAL" clId="{446EEB13-75D3-4310-A5F6-84E1592D208A}" dt="2024-06-28T13:25:58.806" v="120" actId="478"/>
            <ac:spMkLst>
              <pc:docMk/>
              <pc:sldMasterMk cId="3656676722" sldId="2147483648"/>
              <pc:sldLayoutMk cId="3442578062" sldId="2147483649"/>
              <ac:spMk id="7" creationId="{ABD06687-0880-483D-FC6F-239ACF8E0810}"/>
            </ac:spMkLst>
          </pc:spChg>
          <pc:spChg chg="add del mod">
            <ac:chgData name="kevinrobertmi.zanotti" userId="5de3fa37-1ea3-41e3-921c-c393742bb017" providerId="ADAL" clId="{446EEB13-75D3-4310-A5F6-84E1592D208A}" dt="2024-06-28T13:28:04.377" v="135" actId="478"/>
            <ac:spMkLst>
              <pc:docMk/>
              <pc:sldMasterMk cId="3656676722" sldId="2147483648"/>
              <pc:sldLayoutMk cId="3442578062" sldId="2147483649"/>
              <ac:spMk id="9" creationId="{35A83B6F-FD87-9555-162E-F720EC5D191B}"/>
            </ac:spMkLst>
          </pc:spChg>
          <pc:spChg chg="add mod">
            <ac:chgData name="kevinrobertmi.zanotti" userId="5de3fa37-1ea3-41e3-921c-c393742bb017" providerId="ADAL" clId="{446EEB13-75D3-4310-A5F6-84E1592D208A}" dt="2024-06-28T13:29:52.162" v="170"/>
            <ac:spMkLst>
              <pc:docMk/>
              <pc:sldMasterMk cId="3656676722" sldId="2147483648"/>
              <pc:sldLayoutMk cId="3442578062" sldId="2147483649"/>
              <ac:spMk id="10" creationId="{F7B73F45-DAE0-CA90-7CC1-4E20C6A3FA8A}"/>
            </ac:spMkLst>
          </pc:spChg>
          <pc:picChg chg="add del mod">
            <ac:chgData name="kevinrobertmi.zanotti" userId="5de3fa37-1ea3-41e3-921c-c393742bb017" providerId="ADAL" clId="{446EEB13-75D3-4310-A5F6-84E1592D208A}" dt="2024-06-28T13:24:51.059" v="101" actId="478"/>
            <ac:picMkLst>
              <pc:docMk/>
              <pc:sldMasterMk cId="3656676722" sldId="2147483648"/>
              <pc:sldLayoutMk cId="3442578062" sldId="2147483649"/>
              <ac:picMk id="8" creationId="{8AB9B5F5-2333-E48C-AB85-5A137D9B892B}"/>
            </ac:picMkLst>
          </pc:picChg>
        </pc:sldLayoutChg>
        <pc:sldLayoutChg chg="addSp delSp modSp mod">
          <pc:chgData name="kevinrobertmi.zanotti" userId="5de3fa37-1ea3-41e3-921c-c393742bb017" providerId="ADAL" clId="{446EEB13-75D3-4310-A5F6-84E1592D208A}" dt="2024-06-28T13:26:06.621" v="124"/>
          <pc:sldLayoutMkLst>
            <pc:docMk/>
            <pc:sldMasterMk cId="3656676722" sldId="2147483648"/>
            <pc:sldLayoutMk cId="3270308621" sldId="2147483650"/>
          </pc:sldLayoutMkLst>
          <pc:spChg chg="del mod">
            <ac:chgData name="kevinrobertmi.zanotti" userId="5de3fa37-1ea3-41e3-921c-c393742bb017" providerId="ADAL" clId="{446EEB13-75D3-4310-A5F6-84E1592D208A}" dt="2024-06-28T13:26:05.003" v="123" actId="478"/>
            <ac:spMkLst>
              <pc:docMk/>
              <pc:sldMasterMk cId="3656676722" sldId="2147483648"/>
              <pc:sldLayoutMk cId="3270308621" sldId="2147483650"/>
              <ac:spMk id="6" creationId="{CEEA1A94-5625-51AD-B5F8-F513C23F212E}"/>
            </ac:spMkLst>
          </pc:spChg>
          <pc:spChg chg="add del mod">
            <ac:chgData name="kevinrobertmi.zanotti" userId="5de3fa37-1ea3-41e3-921c-c393742bb017" providerId="ADAL" clId="{446EEB13-75D3-4310-A5F6-84E1592D208A}" dt="2024-06-28T13:23:44.860" v="79" actId="478"/>
            <ac:spMkLst>
              <pc:docMk/>
              <pc:sldMasterMk cId="3656676722" sldId="2147483648"/>
              <pc:sldLayoutMk cId="3270308621" sldId="2147483650"/>
              <ac:spMk id="7" creationId="{3E5B8ACE-563B-BCBD-61AE-C9A4414E16E5}"/>
            </ac:spMkLst>
          </pc:spChg>
          <pc:spChg chg="add mod">
            <ac:chgData name="kevinrobertmi.zanotti" userId="5de3fa37-1ea3-41e3-921c-c393742bb017" providerId="ADAL" clId="{446EEB13-75D3-4310-A5F6-84E1592D208A}" dt="2024-06-28T13:26:06.621" v="124"/>
            <ac:spMkLst>
              <pc:docMk/>
              <pc:sldMasterMk cId="3656676722" sldId="2147483648"/>
              <pc:sldLayoutMk cId="3270308621" sldId="2147483650"/>
              <ac:spMk id="9" creationId="{E9A3FEAD-EFDA-C50D-3530-A818F286372E}"/>
            </ac:spMkLst>
          </pc:spChg>
          <pc:picChg chg="add del mod">
            <ac:chgData name="kevinrobertmi.zanotti" userId="5de3fa37-1ea3-41e3-921c-c393742bb017" providerId="ADAL" clId="{446EEB13-75D3-4310-A5F6-84E1592D208A}" dt="2024-06-28T13:23:44.860" v="79" actId="478"/>
            <ac:picMkLst>
              <pc:docMk/>
              <pc:sldMasterMk cId="3656676722" sldId="2147483648"/>
              <pc:sldLayoutMk cId="3270308621" sldId="2147483650"/>
              <ac:picMk id="8" creationId="{4B85D502-C458-93B0-FEC7-B2556341B2C8}"/>
            </ac:picMkLst>
          </pc:picChg>
        </pc:sldLayoutChg>
        <pc:sldLayoutChg chg="addSp delSp modSp mod">
          <pc:chgData name="kevinrobertmi.zanotti" userId="5de3fa37-1ea3-41e3-921c-c393742bb017" providerId="ADAL" clId="{446EEB13-75D3-4310-A5F6-84E1592D208A}" dt="2024-06-28T13:26:10.794" v="126"/>
          <pc:sldLayoutMkLst>
            <pc:docMk/>
            <pc:sldMasterMk cId="3656676722" sldId="2147483648"/>
            <pc:sldLayoutMk cId="4055832382" sldId="2147483651"/>
          </pc:sldLayoutMkLst>
          <pc:spChg chg="del">
            <ac:chgData name="kevinrobertmi.zanotti" userId="5de3fa37-1ea3-41e3-921c-c393742bb017" providerId="ADAL" clId="{446EEB13-75D3-4310-A5F6-84E1592D208A}" dt="2024-06-28T13:26:10.166" v="125" actId="478"/>
            <ac:spMkLst>
              <pc:docMk/>
              <pc:sldMasterMk cId="3656676722" sldId="2147483648"/>
              <pc:sldLayoutMk cId="4055832382" sldId="2147483651"/>
              <ac:spMk id="6" creationId="{FC7995F6-A5BE-CD81-B43E-05A55EE6B1E9}"/>
            </ac:spMkLst>
          </pc:spChg>
          <pc:spChg chg="add mod">
            <ac:chgData name="kevinrobertmi.zanotti" userId="5de3fa37-1ea3-41e3-921c-c393742bb017" providerId="ADAL" clId="{446EEB13-75D3-4310-A5F6-84E1592D208A}" dt="2024-06-28T13:26:10.794" v="126"/>
            <ac:spMkLst>
              <pc:docMk/>
              <pc:sldMasterMk cId="3656676722" sldId="2147483648"/>
              <pc:sldLayoutMk cId="4055832382" sldId="2147483651"/>
              <ac:spMk id="7" creationId="{2BD39E0A-3AD9-1011-D4EE-5007C3D077DA}"/>
            </ac:spMkLst>
          </pc:spChg>
        </pc:sldLayoutChg>
        <pc:sldLayoutChg chg="addSp delSp modSp mod">
          <pc:chgData name="kevinrobertmi.zanotti" userId="5de3fa37-1ea3-41e3-921c-c393742bb017" providerId="ADAL" clId="{446EEB13-75D3-4310-A5F6-84E1592D208A}" dt="2024-06-28T13:26:15.111" v="128"/>
          <pc:sldLayoutMkLst>
            <pc:docMk/>
            <pc:sldMasterMk cId="3656676722" sldId="2147483648"/>
            <pc:sldLayoutMk cId="1416120896" sldId="2147483652"/>
          </pc:sldLayoutMkLst>
          <pc:spChg chg="del">
            <ac:chgData name="kevinrobertmi.zanotti" userId="5de3fa37-1ea3-41e3-921c-c393742bb017" providerId="ADAL" clId="{446EEB13-75D3-4310-A5F6-84E1592D208A}" dt="2024-06-28T13:26:14.529" v="127" actId="478"/>
            <ac:spMkLst>
              <pc:docMk/>
              <pc:sldMasterMk cId="3656676722" sldId="2147483648"/>
              <pc:sldLayoutMk cId="1416120896" sldId="2147483652"/>
              <ac:spMk id="7" creationId="{F974660E-C949-ACEC-8268-71E098F377AA}"/>
            </ac:spMkLst>
          </pc:spChg>
          <pc:spChg chg="add mod">
            <ac:chgData name="kevinrobertmi.zanotti" userId="5de3fa37-1ea3-41e3-921c-c393742bb017" providerId="ADAL" clId="{446EEB13-75D3-4310-A5F6-84E1592D208A}" dt="2024-06-28T13:26:15.111" v="128"/>
            <ac:spMkLst>
              <pc:docMk/>
              <pc:sldMasterMk cId="3656676722" sldId="2147483648"/>
              <pc:sldLayoutMk cId="1416120896" sldId="2147483652"/>
              <ac:spMk id="8" creationId="{F5FAC22F-A5C1-BBBA-C244-ACA7EC8FEAA4}"/>
            </ac:spMkLst>
          </pc:spChg>
        </pc:sldLayoutChg>
        <pc:sldLayoutChg chg="delSp mod">
          <pc:chgData name="kevinrobertmi.zanotti" userId="5de3fa37-1ea3-41e3-921c-c393742bb017" providerId="ADAL" clId="{446EEB13-75D3-4310-A5F6-84E1592D208A}" dt="2024-06-28T13:27:56.259" v="133" actId="478"/>
          <pc:sldLayoutMkLst>
            <pc:docMk/>
            <pc:sldMasterMk cId="3656676722" sldId="2147483648"/>
            <pc:sldLayoutMk cId="2477030367" sldId="2147483654"/>
          </pc:sldLayoutMkLst>
          <pc:spChg chg="del">
            <ac:chgData name="kevinrobertmi.zanotti" userId="5de3fa37-1ea3-41e3-921c-c393742bb017" providerId="ADAL" clId="{446EEB13-75D3-4310-A5F6-84E1592D208A}" dt="2024-06-28T13:27:56.259" v="133" actId="478"/>
            <ac:spMkLst>
              <pc:docMk/>
              <pc:sldMasterMk cId="3656676722" sldId="2147483648"/>
              <pc:sldLayoutMk cId="2477030367" sldId="2147483654"/>
              <ac:spMk id="5" creationId="{11C144C2-2B3A-D3E6-BB38-0BF0E8D6CFA7}"/>
            </ac:spMkLst>
          </pc:spChg>
        </pc:sldLayoutChg>
        <pc:sldLayoutChg chg="addSp delSp modSp mod">
          <pc:chgData name="kevinrobertmi.zanotti" userId="5de3fa37-1ea3-41e3-921c-c393742bb017" providerId="ADAL" clId="{446EEB13-75D3-4310-A5F6-84E1592D208A}" dt="2024-06-28T13:28:42.077" v="165" actId="1035"/>
          <pc:sldLayoutMkLst>
            <pc:docMk/>
            <pc:sldMasterMk cId="3656676722" sldId="2147483648"/>
            <pc:sldLayoutMk cId="1583854102" sldId="2147483655"/>
          </pc:sldLayoutMkLst>
          <pc:spChg chg="del">
            <ac:chgData name="kevinrobertmi.zanotti" userId="5de3fa37-1ea3-41e3-921c-c393742bb017" providerId="ADAL" clId="{446EEB13-75D3-4310-A5F6-84E1592D208A}" dt="2024-06-28T13:20:42.290" v="45" actId="478"/>
            <ac:spMkLst>
              <pc:docMk/>
              <pc:sldMasterMk cId="3656676722" sldId="2147483648"/>
              <pc:sldLayoutMk cId="1583854102" sldId="2147483655"/>
              <ac:spMk id="2" creationId="{B12A0C3A-FFFF-F90F-FC75-AA5E73E71153}"/>
            </ac:spMkLst>
          </pc:spChg>
          <pc:spChg chg="del mod">
            <ac:chgData name="kevinrobertmi.zanotti" userId="5de3fa37-1ea3-41e3-921c-c393742bb017" providerId="ADAL" clId="{446EEB13-75D3-4310-A5F6-84E1592D208A}" dt="2024-06-28T13:25:17.416" v="103" actId="478"/>
            <ac:spMkLst>
              <pc:docMk/>
              <pc:sldMasterMk cId="3656676722" sldId="2147483648"/>
              <pc:sldLayoutMk cId="1583854102" sldId="2147483655"/>
              <ac:spMk id="3" creationId="{13CAA592-201B-8A98-952B-400D0557AFB2}"/>
            </ac:spMkLst>
          </pc:spChg>
          <pc:spChg chg="del">
            <ac:chgData name="kevinrobertmi.zanotti" userId="5de3fa37-1ea3-41e3-921c-c393742bb017" providerId="ADAL" clId="{446EEB13-75D3-4310-A5F6-84E1592D208A}" dt="2024-06-28T13:20:39.483" v="44" actId="478"/>
            <ac:spMkLst>
              <pc:docMk/>
              <pc:sldMasterMk cId="3656676722" sldId="2147483648"/>
              <pc:sldLayoutMk cId="1583854102" sldId="2147483655"/>
              <ac:spMk id="4" creationId="{59ABE30D-AC1C-C14C-8FE2-517C278E3401}"/>
            </ac:spMkLst>
          </pc:spChg>
          <pc:spChg chg="add del mod">
            <ac:chgData name="kevinrobertmi.zanotti" userId="5de3fa37-1ea3-41e3-921c-c393742bb017" providerId="ADAL" clId="{446EEB13-75D3-4310-A5F6-84E1592D208A}" dt="2024-06-28T13:28:14.758" v="136" actId="478"/>
            <ac:spMkLst>
              <pc:docMk/>
              <pc:sldMasterMk cId="3656676722" sldId="2147483648"/>
              <pc:sldLayoutMk cId="1583854102" sldId="2147483655"/>
              <ac:spMk id="7" creationId="{199BCDFB-9E2A-DD14-E458-218AE0BCF0F3}"/>
            </ac:spMkLst>
          </pc:spChg>
          <pc:spChg chg="add del mod">
            <ac:chgData name="kevinrobertmi.zanotti" userId="5de3fa37-1ea3-41e3-921c-c393742bb017" providerId="ADAL" clId="{446EEB13-75D3-4310-A5F6-84E1592D208A}" dt="2024-06-28T13:27:22.931" v="132"/>
            <ac:spMkLst>
              <pc:docMk/>
              <pc:sldMasterMk cId="3656676722" sldId="2147483648"/>
              <pc:sldLayoutMk cId="1583854102" sldId="2147483655"/>
              <ac:spMk id="8" creationId="{B9F4EE2D-2510-7AD8-33BC-70078B448884}"/>
            </ac:spMkLst>
          </pc:spChg>
          <pc:spChg chg="add mod">
            <ac:chgData name="kevinrobertmi.zanotti" userId="5de3fa37-1ea3-41e3-921c-c393742bb017" providerId="ADAL" clId="{446EEB13-75D3-4310-A5F6-84E1592D208A}" dt="2024-06-28T13:28:42.077" v="165" actId="1035"/>
            <ac:spMkLst>
              <pc:docMk/>
              <pc:sldMasterMk cId="3656676722" sldId="2147483648"/>
              <pc:sldLayoutMk cId="1583854102" sldId="2147483655"/>
              <ac:spMk id="9" creationId="{C4CE8BDD-BAC0-E481-6751-AD090B359129}"/>
            </ac:spMkLst>
          </pc:spChg>
          <pc:picChg chg="add del mod">
            <ac:chgData name="kevinrobertmi.zanotti" userId="5de3fa37-1ea3-41e3-921c-c393742bb017" providerId="ADAL" clId="{446EEB13-75D3-4310-A5F6-84E1592D208A}" dt="2024-06-28T13:22:50.026" v="74" actId="478"/>
            <ac:picMkLst>
              <pc:docMk/>
              <pc:sldMasterMk cId="3656676722" sldId="2147483648"/>
              <pc:sldLayoutMk cId="1583854102" sldId="2147483655"/>
              <ac:picMk id="6" creationId="{E33456D8-5C94-9121-0D26-4A04A5031D89}"/>
            </ac:picMkLst>
          </pc:pic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D154C0-110D-3FE3-D3AA-56B228D252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3F9F7BF-C496-241E-F526-37956BEF0A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F7B73F45-DAE0-CA90-7CC1-4E20C6A3FA8A}"/>
              </a:ext>
            </a:extLst>
          </p:cNvPr>
          <p:cNvSpPr txBox="1"/>
          <p:nvPr userDrawn="1"/>
        </p:nvSpPr>
        <p:spPr>
          <a:xfrm>
            <a:off x="10119360" y="6620748"/>
            <a:ext cx="1991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ZANOTTI Kevin</a:t>
            </a:r>
          </a:p>
        </p:txBody>
      </p:sp>
    </p:spTree>
    <p:extLst>
      <p:ext uri="{BB962C8B-B14F-4D97-AF65-F5344CB8AC3E}">
        <p14:creationId xmlns:p14="http://schemas.microsoft.com/office/powerpoint/2010/main" val="3442578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C6BF39-F869-C71C-A590-F354E17F9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10E8AFB-BD1D-BF9E-D658-8A74373931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1C32564-EDD1-0466-22C3-BE78BABDE6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CE4A8BD-1E7A-42F4-9B54-FB407D17021A}" type="datetimeFigureOut">
              <a:rPr lang="fr-FR" smtClean="0"/>
              <a:t>28/06/2024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EAFAD52-3458-1AA2-709E-10EA9B8A2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9D52CE3-4AB5-2306-A02B-301885DAC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64CDB28-3117-4F5A-A907-BE04A2A62B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1773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B043860-0A5E-34AF-E19F-64DFA95F38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60CD48C-7CC3-7427-9A84-FBA4CA7FC0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168C059-D172-A9FA-F05C-41FC304A77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CE4A8BD-1E7A-42F4-9B54-FB407D17021A}" type="datetimeFigureOut">
              <a:rPr lang="fr-FR" smtClean="0"/>
              <a:t>28/06/2024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520A1BB-E9A2-8325-F252-E1041CE34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6BA33C1-2471-7293-765B-43C908C44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64CDB28-3117-4F5A-A907-BE04A2A62B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0008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1A0505-A61B-3B7E-CDFC-21150750D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C34BBA8-F4CA-E80F-0177-01BFF6C7DB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CC5431D-FB8A-D531-63E7-481FE79D5C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CE4A8BD-1E7A-42F4-9B54-FB407D17021A}" type="datetimeFigureOut">
              <a:rPr lang="fr-FR" smtClean="0"/>
              <a:t>28/06/2024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31538B8-DBFE-E580-B3EC-FA8C81D82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9A3FEAD-EFDA-C50D-3530-A818F28637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065588" y="6580532"/>
            <a:ext cx="121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fr-FR" dirty="0"/>
              <a:t>ZANOTTI Kevin</a:t>
            </a:r>
          </a:p>
        </p:txBody>
      </p:sp>
    </p:spTree>
    <p:extLst>
      <p:ext uri="{BB962C8B-B14F-4D97-AF65-F5344CB8AC3E}">
        <p14:creationId xmlns:p14="http://schemas.microsoft.com/office/powerpoint/2010/main" val="3270308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F46B27-4AB6-A2B7-8FDB-FEF2D07A8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5260179-2110-B578-7AB7-8DEF201C95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D752C5D-9117-1AC4-1CB0-EE815D0E7E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CE4A8BD-1E7A-42F4-9B54-FB407D17021A}" type="datetimeFigureOut">
              <a:rPr lang="fr-FR" smtClean="0"/>
              <a:t>28/06/2024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FDA1B7D-4590-C7D6-D9A0-1174351D0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8">
            <a:extLst>
              <a:ext uri="{FF2B5EF4-FFF2-40B4-BE49-F238E27FC236}">
                <a16:creationId xmlns:a16="http://schemas.microsoft.com/office/drawing/2014/main" id="{2BD39E0A-3AD9-1011-D4EE-5007C3D077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065588" y="6580532"/>
            <a:ext cx="121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fr-FR" dirty="0"/>
              <a:t>ZANOTTI Kevin</a:t>
            </a:r>
          </a:p>
        </p:txBody>
      </p:sp>
    </p:spTree>
    <p:extLst>
      <p:ext uri="{BB962C8B-B14F-4D97-AF65-F5344CB8AC3E}">
        <p14:creationId xmlns:p14="http://schemas.microsoft.com/office/powerpoint/2010/main" val="4055832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139F4A-3BA6-8C64-41C4-E72E9A329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DE728B2-A6F1-B26D-9A9C-5B0F212215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63461DD-0CCB-3E4B-0390-B12BB0E2C8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6C9EDD0-A118-4516-765F-941C9550D2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CE4A8BD-1E7A-42F4-9B54-FB407D17021A}" type="datetimeFigureOut">
              <a:rPr lang="fr-FR" smtClean="0"/>
              <a:t>28/06/2024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530BE8B-8B34-F990-B4A5-53527A780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8" name="Espace réservé du numéro de diapositive 8">
            <a:extLst>
              <a:ext uri="{FF2B5EF4-FFF2-40B4-BE49-F238E27FC236}">
                <a16:creationId xmlns:a16="http://schemas.microsoft.com/office/drawing/2014/main" id="{F5FAC22F-A5C1-BBBA-C244-ACA7EC8FE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065588" y="6580532"/>
            <a:ext cx="121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fr-FR" dirty="0"/>
              <a:t>ZANOTTI Kevin</a:t>
            </a:r>
          </a:p>
        </p:txBody>
      </p:sp>
    </p:spTree>
    <p:extLst>
      <p:ext uri="{BB962C8B-B14F-4D97-AF65-F5344CB8AC3E}">
        <p14:creationId xmlns:p14="http://schemas.microsoft.com/office/powerpoint/2010/main" val="1416120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F38E48-A03E-BC46-EABA-5FFEE92C9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5801392-3703-1A3E-7BF9-95D4841CB1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5459EA6-E86E-35B1-997C-B5FFB9EBBE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58F29A7-B91C-BCEA-CF6D-3E5C64C880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FDBBBF4-E5DE-E8B7-37C7-D1AD277A25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439AA9B-C1B4-CA96-961E-DB080C52FCD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CE4A8BD-1E7A-42F4-9B54-FB407D17021A}" type="datetimeFigureOut">
              <a:rPr lang="fr-FR" smtClean="0"/>
              <a:t>28/06/2024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B43CEAA-8B30-656F-DEC7-099A10762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7ECB23C-21C5-C5BA-E93F-7A5112DD2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64CDB28-3117-4F5A-A907-BE04A2A62B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1575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C0401B-2315-E00C-4C2D-581734BB3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CB1844D-C9D9-3E6E-C35B-1EC2C0A584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CE4A8BD-1E7A-42F4-9B54-FB407D17021A}" type="datetimeFigureOut">
              <a:rPr lang="fr-FR" smtClean="0"/>
              <a:t>28/06/2024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5082B38-770E-2E78-F1E2-5D578A998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7030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>
            <a:extLst>
              <a:ext uri="{FF2B5EF4-FFF2-40B4-BE49-F238E27FC236}">
                <a16:creationId xmlns:a16="http://schemas.microsoft.com/office/drawing/2014/main" id="{C4CE8BDD-BAC0-E481-6751-AD090B359129}"/>
              </a:ext>
            </a:extLst>
          </p:cNvPr>
          <p:cNvSpPr txBox="1"/>
          <p:nvPr userDrawn="1"/>
        </p:nvSpPr>
        <p:spPr>
          <a:xfrm>
            <a:off x="10119360" y="6620748"/>
            <a:ext cx="1991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ZANOTTI Kevin</a:t>
            </a:r>
          </a:p>
        </p:txBody>
      </p:sp>
    </p:spTree>
    <p:extLst>
      <p:ext uri="{BB962C8B-B14F-4D97-AF65-F5344CB8AC3E}">
        <p14:creationId xmlns:p14="http://schemas.microsoft.com/office/powerpoint/2010/main" val="1583854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A43539-4CD6-F3C9-6270-CBC9EBC2F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953A3C5-A82A-EA66-4C38-B48263DDE1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BCE9927-ED77-154E-AD34-49B2746454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2522DB7-1303-EEA0-FF7E-26609A007AE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CE4A8BD-1E7A-42F4-9B54-FB407D17021A}" type="datetimeFigureOut">
              <a:rPr lang="fr-FR" smtClean="0"/>
              <a:t>28/06/2024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697869F-42EB-DEAC-7D6C-DAA51A9CA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6B15ABC-9FB1-2A27-126D-F5B523F86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64CDB28-3117-4F5A-A907-BE04A2A62B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9263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5C2B46-415D-7FB4-C3EC-C564045B7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16354A6-1715-4FF9-DFE5-71CD1B7B28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104A441-09B9-2E7E-F4E5-721C888A83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B970323-0477-E3CE-8E16-A725212284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CE4A8BD-1E7A-42F4-9B54-FB407D17021A}" type="datetimeFigureOut">
              <a:rPr lang="fr-FR" smtClean="0"/>
              <a:t>28/06/2024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AB9880B-DA1B-97EC-A675-6244A0789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2A92F48-4EF9-DECA-7E03-7E8A0D3A7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64CDB28-3117-4F5A-A907-BE04A2A62B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5452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33B85FA-797B-236E-664E-0D33ECF49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9215B20-DF42-7FF4-299D-D0795FE238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02774A61-407E-8148-DB68-F758175C34A8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8091423" y="6580532"/>
            <a:ext cx="2043177" cy="277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676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A7617E58-F7B9-BB59-8101-66C66980AD0B}"/>
              </a:ext>
            </a:extLst>
          </p:cNvPr>
          <p:cNvSpPr txBox="1"/>
          <p:nvPr/>
        </p:nvSpPr>
        <p:spPr>
          <a:xfrm>
            <a:off x="748145" y="619760"/>
            <a:ext cx="10695709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/>
            <a:r>
              <a:rPr lang="fr-FR" sz="2800" b="1" i="0" u="sng" strike="noStrike" dirty="0">
                <a:solidFill>
                  <a:srgbClr val="21409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CONSIGNES</a:t>
            </a:r>
            <a:r>
              <a:rPr lang="fr-FR" sz="2800" b="1" i="0" u="none" strike="noStrike" dirty="0">
                <a:solidFill>
                  <a:srgbClr val="21409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: </a:t>
            </a:r>
            <a:endParaRPr lang="fr-FR" sz="2800" b="0" i="0" u="none" strike="noStrike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0"/>
            <a:r>
              <a:rPr lang="fr-FR" sz="2800" b="1" i="0" u="none" strike="noStrike" baseline="0" dirty="0">
                <a:solidFill>
                  <a:srgbClr val="21409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1/ Lisez la légende </a:t>
            </a:r>
            <a:r>
              <a:rPr lang="fr-FR" sz="2800" b="1" dirty="0">
                <a:solidFill>
                  <a:srgbClr val="21409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du croquis et comparez avec</a:t>
            </a:r>
            <a:r>
              <a:rPr lang="fr-FR" sz="2800" b="1" i="0" u="none" strike="noStrike" baseline="0" dirty="0">
                <a:solidFill>
                  <a:srgbClr val="21409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vos notes de la séance </a:t>
            </a:r>
            <a:endParaRPr lang="fr-FR" sz="2800" b="0" i="0" u="none" strike="noStrike" baseline="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0"/>
            <a:r>
              <a:rPr lang="fr-FR" sz="2800" b="1" i="0" u="none" strike="noStrike" baseline="0" dirty="0">
                <a:solidFill>
                  <a:srgbClr val="21409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2/ Complétez le croquis à l’aide de ce lien :</a:t>
            </a:r>
            <a:r>
              <a:rPr lang="fr-FR" sz="2800" b="1" i="0" u="sng" strike="noStrike" baseline="0" dirty="0">
                <a:solidFill>
                  <a:srgbClr val="0066B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Géoportail.</a:t>
            </a:r>
            <a:endParaRPr lang="fr-FR" sz="2800" b="0" i="0" u="none" strike="noStrike" baseline="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0"/>
            <a:r>
              <a:rPr lang="fr-FR" sz="2800" b="1" i="0" u="none" strike="noStrike" baseline="0" dirty="0">
                <a:solidFill>
                  <a:srgbClr val="21409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3/ Sélectionnez les zones grises du croquis et choisissez les couleurs adaptées (selon la légende).</a:t>
            </a:r>
            <a:endParaRPr lang="fr-FR" sz="2800" b="0" i="0" u="none" strike="noStrike" baseline="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0"/>
            <a:r>
              <a:rPr lang="fr-FR" sz="2800" b="1" i="0" u="none" strike="noStrike" baseline="0" dirty="0">
                <a:solidFill>
                  <a:srgbClr val="21409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4/ Positionnez les symboles en haut à droite du croquis aux bons endroits. </a:t>
            </a:r>
            <a:endParaRPr lang="fr-FR" sz="2800" b="0" i="0" u="none" strike="noStrike" baseline="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0"/>
            <a:r>
              <a:rPr lang="fr-FR" sz="2800" b="1" i="0" u="none" strike="noStrike" baseline="0" dirty="0">
                <a:solidFill>
                  <a:srgbClr val="21409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5/ Donnez un titre en vous aidant de la problématique de la séance 1.</a:t>
            </a:r>
            <a:endParaRPr lang="fr-FR" sz="2800" b="0" i="0" u="none" strike="noStrike" baseline="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95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E67958-70CB-C774-DB8A-3878AE2921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69">
            <a:extLst>
              <a:ext uri="{FF2B5EF4-FFF2-40B4-BE49-F238E27FC236}">
                <a16:creationId xmlns:a16="http://schemas.microsoft.com/office/drawing/2014/main" id="{96ECE422-DCC3-26CA-CF80-B5CA4EBD72E0}"/>
              </a:ext>
            </a:extLst>
          </p:cNvPr>
          <p:cNvSpPr/>
          <p:nvPr/>
        </p:nvSpPr>
        <p:spPr>
          <a:xfrm>
            <a:off x="318052" y="1590261"/>
            <a:ext cx="11338560" cy="494571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orme libre : forme 17">
            <a:extLst>
              <a:ext uri="{FF2B5EF4-FFF2-40B4-BE49-F238E27FC236}">
                <a16:creationId xmlns:a16="http://schemas.microsoft.com/office/drawing/2014/main" id="{89258FBB-B0B0-8BB6-1E25-FCA9A852D489}"/>
              </a:ext>
            </a:extLst>
          </p:cNvPr>
          <p:cNvSpPr/>
          <p:nvPr/>
        </p:nvSpPr>
        <p:spPr>
          <a:xfrm>
            <a:off x="318052" y="1590261"/>
            <a:ext cx="11346511" cy="4945711"/>
          </a:xfrm>
          <a:custGeom>
            <a:avLst/>
            <a:gdLst>
              <a:gd name="connsiteX0" fmla="*/ 11346511 w 11346511"/>
              <a:gd name="connsiteY0" fmla="*/ 3737113 h 4945711"/>
              <a:gd name="connsiteX1" fmla="*/ 11338560 w 11346511"/>
              <a:gd name="connsiteY1" fmla="*/ 4086970 h 4945711"/>
              <a:gd name="connsiteX2" fmla="*/ 10781969 w 11346511"/>
              <a:gd name="connsiteY2" fmla="*/ 4214191 h 4945711"/>
              <a:gd name="connsiteX3" fmla="*/ 9271221 w 11346511"/>
              <a:gd name="connsiteY3" fmla="*/ 4524292 h 4945711"/>
              <a:gd name="connsiteX4" fmla="*/ 8022866 w 11346511"/>
              <a:gd name="connsiteY4" fmla="*/ 4635610 h 4945711"/>
              <a:gd name="connsiteX5" fmla="*/ 6679096 w 11346511"/>
              <a:gd name="connsiteY5" fmla="*/ 4643562 h 4945711"/>
              <a:gd name="connsiteX6" fmla="*/ 6305385 w 11346511"/>
              <a:gd name="connsiteY6" fmla="*/ 4651513 h 4945711"/>
              <a:gd name="connsiteX7" fmla="*/ 5709037 w 11346511"/>
              <a:gd name="connsiteY7" fmla="*/ 4937760 h 4945711"/>
              <a:gd name="connsiteX8" fmla="*/ 0 w 11346511"/>
              <a:gd name="connsiteY8" fmla="*/ 4945711 h 4945711"/>
              <a:gd name="connsiteX9" fmla="*/ 15903 w 11346511"/>
              <a:gd name="connsiteY9" fmla="*/ 0 h 4945711"/>
              <a:gd name="connsiteX10" fmla="*/ 1017767 w 11346511"/>
              <a:gd name="connsiteY10" fmla="*/ 0 h 4945711"/>
              <a:gd name="connsiteX11" fmla="*/ 985962 w 11346511"/>
              <a:gd name="connsiteY11" fmla="*/ 341906 h 4945711"/>
              <a:gd name="connsiteX12" fmla="*/ 1081378 w 11346511"/>
              <a:gd name="connsiteY12" fmla="*/ 548640 h 4945711"/>
              <a:gd name="connsiteX13" fmla="*/ 1137037 w 11346511"/>
              <a:gd name="connsiteY13" fmla="*/ 604299 h 4945711"/>
              <a:gd name="connsiteX14" fmla="*/ 1470991 w 11346511"/>
              <a:gd name="connsiteY14" fmla="*/ 771276 h 4945711"/>
              <a:gd name="connsiteX15" fmla="*/ 1622066 w 11346511"/>
              <a:gd name="connsiteY15" fmla="*/ 826936 h 4945711"/>
              <a:gd name="connsiteX16" fmla="*/ 1701579 w 11346511"/>
              <a:gd name="connsiteY16" fmla="*/ 826936 h 4945711"/>
              <a:gd name="connsiteX17" fmla="*/ 1828800 w 11346511"/>
              <a:gd name="connsiteY17" fmla="*/ 1200647 h 4945711"/>
              <a:gd name="connsiteX18" fmla="*/ 1868557 w 11346511"/>
              <a:gd name="connsiteY18" fmla="*/ 1423283 h 4945711"/>
              <a:gd name="connsiteX19" fmla="*/ 1836751 w 11346511"/>
              <a:gd name="connsiteY19" fmla="*/ 1622066 h 4945711"/>
              <a:gd name="connsiteX20" fmla="*/ 1932167 w 11346511"/>
              <a:gd name="connsiteY20" fmla="*/ 1351722 h 4945711"/>
              <a:gd name="connsiteX21" fmla="*/ 2027583 w 11346511"/>
              <a:gd name="connsiteY21" fmla="*/ 1359673 h 4945711"/>
              <a:gd name="connsiteX22" fmla="*/ 2083242 w 11346511"/>
              <a:gd name="connsiteY22" fmla="*/ 1574358 h 4945711"/>
              <a:gd name="connsiteX23" fmla="*/ 2035534 w 11346511"/>
              <a:gd name="connsiteY23" fmla="*/ 1614115 h 4945711"/>
              <a:gd name="connsiteX24" fmla="*/ 2218414 w 11346511"/>
              <a:gd name="connsiteY24" fmla="*/ 1757238 h 4945711"/>
              <a:gd name="connsiteX25" fmla="*/ 2417197 w 11346511"/>
              <a:gd name="connsiteY25" fmla="*/ 1757238 h 4945711"/>
              <a:gd name="connsiteX26" fmla="*/ 2544418 w 11346511"/>
              <a:gd name="connsiteY26" fmla="*/ 1637969 h 4945711"/>
              <a:gd name="connsiteX27" fmla="*/ 2544418 w 11346511"/>
              <a:gd name="connsiteY27" fmla="*/ 1637969 h 4945711"/>
              <a:gd name="connsiteX28" fmla="*/ 2623931 w 11346511"/>
              <a:gd name="connsiteY28" fmla="*/ 1677725 h 4945711"/>
              <a:gd name="connsiteX29" fmla="*/ 2695492 w 11346511"/>
              <a:gd name="connsiteY29" fmla="*/ 1757238 h 4945711"/>
              <a:gd name="connsiteX30" fmla="*/ 2512612 w 11346511"/>
              <a:gd name="connsiteY30" fmla="*/ 1765189 h 4945711"/>
              <a:gd name="connsiteX31" fmla="*/ 2592125 w 11346511"/>
              <a:gd name="connsiteY31" fmla="*/ 1796995 h 4945711"/>
              <a:gd name="connsiteX32" fmla="*/ 2798859 w 11346511"/>
              <a:gd name="connsiteY32" fmla="*/ 1789043 h 4945711"/>
              <a:gd name="connsiteX33" fmla="*/ 2941983 w 11346511"/>
              <a:gd name="connsiteY33" fmla="*/ 1518699 h 4945711"/>
              <a:gd name="connsiteX34" fmla="*/ 3005593 w 11346511"/>
              <a:gd name="connsiteY34" fmla="*/ 1534602 h 4945711"/>
              <a:gd name="connsiteX35" fmla="*/ 3260035 w 11346511"/>
              <a:gd name="connsiteY35" fmla="*/ 1439186 h 4945711"/>
              <a:gd name="connsiteX36" fmla="*/ 3283889 w 11346511"/>
              <a:gd name="connsiteY36" fmla="*/ 1470991 h 4945711"/>
              <a:gd name="connsiteX37" fmla="*/ 3013545 w 11346511"/>
              <a:gd name="connsiteY37" fmla="*/ 1590261 h 4945711"/>
              <a:gd name="connsiteX38" fmla="*/ 2949934 w 11346511"/>
              <a:gd name="connsiteY38" fmla="*/ 1757238 h 4945711"/>
              <a:gd name="connsiteX39" fmla="*/ 2926080 w 11346511"/>
              <a:gd name="connsiteY39" fmla="*/ 1828800 h 4945711"/>
              <a:gd name="connsiteX40" fmla="*/ 3434964 w 11346511"/>
              <a:gd name="connsiteY40" fmla="*/ 1932167 h 4945711"/>
              <a:gd name="connsiteX41" fmla="*/ 3434964 w 11346511"/>
              <a:gd name="connsiteY41" fmla="*/ 1932167 h 4945711"/>
              <a:gd name="connsiteX42" fmla="*/ 3434964 w 11346511"/>
              <a:gd name="connsiteY42" fmla="*/ 1932167 h 4945711"/>
              <a:gd name="connsiteX43" fmla="*/ 3434964 w 11346511"/>
              <a:gd name="connsiteY43" fmla="*/ 1995777 h 4945711"/>
              <a:gd name="connsiteX44" fmla="*/ 3578087 w 11346511"/>
              <a:gd name="connsiteY44" fmla="*/ 2027582 h 4945711"/>
              <a:gd name="connsiteX45" fmla="*/ 3578087 w 11346511"/>
              <a:gd name="connsiteY45" fmla="*/ 2027582 h 4945711"/>
              <a:gd name="connsiteX46" fmla="*/ 3506525 w 11346511"/>
              <a:gd name="connsiteY46" fmla="*/ 2075290 h 4945711"/>
              <a:gd name="connsiteX47" fmla="*/ 3403158 w 11346511"/>
              <a:gd name="connsiteY47" fmla="*/ 2027582 h 4945711"/>
              <a:gd name="connsiteX48" fmla="*/ 2703444 w 11346511"/>
              <a:gd name="connsiteY48" fmla="*/ 1884459 h 4945711"/>
              <a:gd name="connsiteX49" fmla="*/ 2703444 w 11346511"/>
              <a:gd name="connsiteY49" fmla="*/ 1884459 h 4945711"/>
              <a:gd name="connsiteX50" fmla="*/ 2719346 w 11346511"/>
              <a:gd name="connsiteY50" fmla="*/ 1820849 h 4945711"/>
              <a:gd name="connsiteX51" fmla="*/ 2576223 w 11346511"/>
              <a:gd name="connsiteY51" fmla="*/ 1828800 h 4945711"/>
              <a:gd name="connsiteX52" fmla="*/ 2337684 w 11346511"/>
              <a:gd name="connsiteY52" fmla="*/ 1868556 h 4945711"/>
              <a:gd name="connsiteX53" fmla="*/ 2337684 w 11346511"/>
              <a:gd name="connsiteY53" fmla="*/ 1868556 h 4945711"/>
              <a:gd name="connsiteX54" fmla="*/ 2353586 w 11346511"/>
              <a:gd name="connsiteY54" fmla="*/ 1948069 h 4945711"/>
              <a:gd name="connsiteX55" fmla="*/ 2623931 w 11346511"/>
              <a:gd name="connsiteY55" fmla="*/ 2019631 h 4945711"/>
              <a:gd name="connsiteX56" fmla="*/ 3450866 w 11346511"/>
              <a:gd name="connsiteY56" fmla="*/ 2154803 h 4945711"/>
              <a:gd name="connsiteX57" fmla="*/ 3299791 w 11346511"/>
              <a:gd name="connsiteY57" fmla="*/ 2202511 h 4945711"/>
              <a:gd name="connsiteX58" fmla="*/ 3299791 w 11346511"/>
              <a:gd name="connsiteY58" fmla="*/ 2202511 h 4945711"/>
              <a:gd name="connsiteX59" fmla="*/ 3013545 w 11346511"/>
              <a:gd name="connsiteY59" fmla="*/ 2226365 h 4945711"/>
              <a:gd name="connsiteX60" fmla="*/ 3093058 w 11346511"/>
              <a:gd name="connsiteY60" fmla="*/ 2337683 h 4945711"/>
              <a:gd name="connsiteX61" fmla="*/ 3856383 w 11346511"/>
              <a:gd name="connsiteY61" fmla="*/ 2433099 h 4945711"/>
              <a:gd name="connsiteX62" fmla="*/ 4118776 w 11346511"/>
              <a:gd name="connsiteY62" fmla="*/ 2186609 h 4945711"/>
              <a:gd name="connsiteX63" fmla="*/ 4484536 w 11346511"/>
              <a:gd name="connsiteY63" fmla="*/ 2194560 h 4945711"/>
              <a:gd name="connsiteX64" fmla="*/ 4500438 w 11346511"/>
              <a:gd name="connsiteY64" fmla="*/ 2313829 h 4945711"/>
              <a:gd name="connsiteX65" fmla="*/ 4715124 w 11346511"/>
              <a:gd name="connsiteY65" fmla="*/ 2441050 h 4945711"/>
              <a:gd name="connsiteX66" fmla="*/ 4651513 w 11346511"/>
              <a:gd name="connsiteY66" fmla="*/ 2544417 h 4945711"/>
              <a:gd name="connsiteX67" fmla="*/ 4412974 w 11346511"/>
              <a:gd name="connsiteY67" fmla="*/ 2401294 h 4945711"/>
              <a:gd name="connsiteX68" fmla="*/ 3888188 w 11346511"/>
              <a:gd name="connsiteY68" fmla="*/ 2631882 h 4945711"/>
              <a:gd name="connsiteX69" fmla="*/ 2806811 w 11346511"/>
              <a:gd name="connsiteY69" fmla="*/ 2456953 h 4945711"/>
              <a:gd name="connsiteX70" fmla="*/ 2194560 w 11346511"/>
              <a:gd name="connsiteY70" fmla="*/ 1987826 h 4945711"/>
              <a:gd name="connsiteX71" fmla="*/ 2091193 w 11346511"/>
              <a:gd name="connsiteY71" fmla="*/ 1995777 h 4945711"/>
              <a:gd name="connsiteX72" fmla="*/ 2568271 w 11346511"/>
              <a:gd name="connsiteY72" fmla="*/ 2433099 h 4945711"/>
              <a:gd name="connsiteX73" fmla="*/ 2759103 w 11346511"/>
              <a:gd name="connsiteY73" fmla="*/ 2560320 h 4945711"/>
              <a:gd name="connsiteX74" fmla="*/ 2854518 w 11346511"/>
              <a:gd name="connsiteY74" fmla="*/ 2822713 h 4945711"/>
              <a:gd name="connsiteX75" fmla="*/ 4794637 w 11346511"/>
              <a:gd name="connsiteY75" fmla="*/ 3236181 h 4945711"/>
              <a:gd name="connsiteX76" fmla="*/ 4786685 w 11346511"/>
              <a:gd name="connsiteY76" fmla="*/ 3387256 h 4945711"/>
              <a:gd name="connsiteX77" fmla="*/ 5470498 w 11346511"/>
              <a:gd name="connsiteY77" fmla="*/ 3466769 h 4945711"/>
              <a:gd name="connsiteX78" fmla="*/ 6098651 w 11346511"/>
              <a:gd name="connsiteY78" fmla="*/ 3371353 h 4945711"/>
              <a:gd name="connsiteX79" fmla="*/ 6575729 w 11346511"/>
              <a:gd name="connsiteY79" fmla="*/ 3586038 h 4945711"/>
              <a:gd name="connsiteX80" fmla="*/ 7967207 w 11346511"/>
              <a:gd name="connsiteY80" fmla="*/ 3888188 h 4945711"/>
              <a:gd name="connsiteX81" fmla="*/ 8237551 w 11346511"/>
              <a:gd name="connsiteY81" fmla="*/ 3872285 h 4945711"/>
              <a:gd name="connsiteX82" fmla="*/ 8969071 w 11346511"/>
              <a:gd name="connsiteY82" fmla="*/ 4142629 h 4945711"/>
              <a:gd name="connsiteX83" fmla="*/ 11346511 w 11346511"/>
              <a:gd name="connsiteY83" fmla="*/ 3737113 h 4945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11346511" h="4945711">
                <a:moveTo>
                  <a:pt x="11346511" y="3737113"/>
                </a:moveTo>
                <a:lnTo>
                  <a:pt x="11338560" y="4086970"/>
                </a:lnTo>
                <a:lnTo>
                  <a:pt x="10781969" y="4214191"/>
                </a:lnTo>
                <a:lnTo>
                  <a:pt x="9271221" y="4524292"/>
                </a:lnTo>
                <a:lnTo>
                  <a:pt x="8022866" y="4635610"/>
                </a:lnTo>
                <a:lnTo>
                  <a:pt x="6679096" y="4643562"/>
                </a:lnTo>
                <a:lnTo>
                  <a:pt x="6305385" y="4651513"/>
                </a:lnTo>
                <a:lnTo>
                  <a:pt x="5709037" y="4937760"/>
                </a:lnTo>
                <a:lnTo>
                  <a:pt x="0" y="4945711"/>
                </a:lnTo>
                <a:lnTo>
                  <a:pt x="15903" y="0"/>
                </a:lnTo>
                <a:lnTo>
                  <a:pt x="1017767" y="0"/>
                </a:lnTo>
                <a:lnTo>
                  <a:pt x="985962" y="341906"/>
                </a:lnTo>
                <a:lnTo>
                  <a:pt x="1081378" y="548640"/>
                </a:lnTo>
                <a:lnTo>
                  <a:pt x="1137037" y="604299"/>
                </a:lnTo>
                <a:lnTo>
                  <a:pt x="1470991" y="771276"/>
                </a:lnTo>
                <a:lnTo>
                  <a:pt x="1622066" y="826936"/>
                </a:lnTo>
                <a:lnTo>
                  <a:pt x="1701579" y="826936"/>
                </a:lnTo>
                <a:lnTo>
                  <a:pt x="1828800" y="1200647"/>
                </a:lnTo>
                <a:lnTo>
                  <a:pt x="1868557" y="1423283"/>
                </a:lnTo>
                <a:lnTo>
                  <a:pt x="1836751" y="1622066"/>
                </a:lnTo>
                <a:lnTo>
                  <a:pt x="1932167" y="1351722"/>
                </a:lnTo>
                <a:lnTo>
                  <a:pt x="2027583" y="1359673"/>
                </a:lnTo>
                <a:lnTo>
                  <a:pt x="2083242" y="1574358"/>
                </a:lnTo>
                <a:lnTo>
                  <a:pt x="2035534" y="1614115"/>
                </a:lnTo>
                <a:lnTo>
                  <a:pt x="2218414" y="1757238"/>
                </a:lnTo>
                <a:lnTo>
                  <a:pt x="2417197" y="1757238"/>
                </a:lnTo>
                <a:lnTo>
                  <a:pt x="2544418" y="1637969"/>
                </a:lnTo>
                <a:lnTo>
                  <a:pt x="2544418" y="1637969"/>
                </a:lnTo>
                <a:lnTo>
                  <a:pt x="2623931" y="1677725"/>
                </a:lnTo>
                <a:lnTo>
                  <a:pt x="2695492" y="1757238"/>
                </a:lnTo>
                <a:lnTo>
                  <a:pt x="2512612" y="1765189"/>
                </a:lnTo>
                <a:lnTo>
                  <a:pt x="2592125" y="1796995"/>
                </a:lnTo>
                <a:lnTo>
                  <a:pt x="2798859" y="1789043"/>
                </a:lnTo>
                <a:lnTo>
                  <a:pt x="2941983" y="1518699"/>
                </a:lnTo>
                <a:lnTo>
                  <a:pt x="3005593" y="1534602"/>
                </a:lnTo>
                <a:lnTo>
                  <a:pt x="3260035" y="1439186"/>
                </a:lnTo>
                <a:lnTo>
                  <a:pt x="3283889" y="1470991"/>
                </a:lnTo>
                <a:lnTo>
                  <a:pt x="3013545" y="1590261"/>
                </a:lnTo>
                <a:lnTo>
                  <a:pt x="2949934" y="1757238"/>
                </a:lnTo>
                <a:lnTo>
                  <a:pt x="2926080" y="1828800"/>
                </a:lnTo>
                <a:lnTo>
                  <a:pt x="3434964" y="1932167"/>
                </a:lnTo>
                <a:lnTo>
                  <a:pt x="3434964" y="1932167"/>
                </a:lnTo>
                <a:lnTo>
                  <a:pt x="3434964" y="1932167"/>
                </a:lnTo>
                <a:lnTo>
                  <a:pt x="3434964" y="1995777"/>
                </a:lnTo>
                <a:lnTo>
                  <a:pt x="3578087" y="2027582"/>
                </a:lnTo>
                <a:lnTo>
                  <a:pt x="3578087" y="2027582"/>
                </a:lnTo>
                <a:lnTo>
                  <a:pt x="3506525" y="2075290"/>
                </a:lnTo>
                <a:lnTo>
                  <a:pt x="3403158" y="2027582"/>
                </a:lnTo>
                <a:lnTo>
                  <a:pt x="2703444" y="1884459"/>
                </a:lnTo>
                <a:lnTo>
                  <a:pt x="2703444" y="1884459"/>
                </a:lnTo>
                <a:lnTo>
                  <a:pt x="2719346" y="1820849"/>
                </a:lnTo>
                <a:lnTo>
                  <a:pt x="2576223" y="1828800"/>
                </a:lnTo>
                <a:lnTo>
                  <a:pt x="2337684" y="1868556"/>
                </a:lnTo>
                <a:lnTo>
                  <a:pt x="2337684" y="1868556"/>
                </a:lnTo>
                <a:lnTo>
                  <a:pt x="2353586" y="1948069"/>
                </a:lnTo>
                <a:lnTo>
                  <a:pt x="2623931" y="2019631"/>
                </a:lnTo>
                <a:lnTo>
                  <a:pt x="3450866" y="2154803"/>
                </a:lnTo>
                <a:lnTo>
                  <a:pt x="3299791" y="2202511"/>
                </a:lnTo>
                <a:lnTo>
                  <a:pt x="3299791" y="2202511"/>
                </a:lnTo>
                <a:lnTo>
                  <a:pt x="3013545" y="2226365"/>
                </a:lnTo>
                <a:lnTo>
                  <a:pt x="3093058" y="2337683"/>
                </a:lnTo>
                <a:lnTo>
                  <a:pt x="3856383" y="2433099"/>
                </a:lnTo>
                <a:lnTo>
                  <a:pt x="4118776" y="2186609"/>
                </a:lnTo>
                <a:lnTo>
                  <a:pt x="4484536" y="2194560"/>
                </a:lnTo>
                <a:lnTo>
                  <a:pt x="4500438" y="2313829"/>
                </a:lnTo>
                <a:lnTo>
                  <a:pt x="4715124" y="2441050"/>
                </a:lnTo>
                <a:lnTo>
                  <a:pt x="4651513" y="2544417"/>
                </a:lnTo>
                <a:lnTo>
                  <a:pt x="4412974" y="2401294"/>
                </a:lnTo>
                <a:lnTo>
                  <a:pt x="3888188" y="2631882"/>
                </a:lnTo>
                <a:lnTo>
                  <a:pt x="2806811" y="2456953"/>
                </a:lnTo>
                <a:lnTo>
                  <a:pt x="2194560" y="1987826"/>
                </a:lnTo>
                <a:lnTo>
                  <a:pt x="2091193" y="1995777"/>
                </a:lnTo>
                <a:lnTo>
                  <a:pt x="2568271" y="2433099"/>
                </a:lnTo>
                <a:lnTo>
                  <a:pt x="2759103" y="2560320"/>
                </a:lnTo>
                <a:lnTo>
                  <a:pt x="2854518" y="2822713"/>
                </a:lnTo>
                <a:lnTo>
                  <a:pt x="4794637" y="3236181"/>
                </a:lnTo>
                <a:lnTo>
                  <a:pt x="4786685" y="3387256"/>
                </a:lnTo>
                <a:lnTo>
                  <a:pt x="5470498" y="3466769"/>
                </a:lnTo>
                <a:lnTo>
                  <a:pt x="6098651" y="3371353"/>
                </a:lnTo>
                <a:lnTo>
                  <a:pt x="6575729" y="3586038"/>
                </a:lnTo>
                <a:lnTo>
                  <a:pt x="7967207" y="3888188"/>
                </a:lnTo>
                <a:lnTo>
                  <a:pt x="8237551" y="3872285"/>
                </a:lnTo>
                <a:lnTo>
                  <a:pt x="8969071" y="4142629"/>
                </a:lnTo>
                <a:lnTo>
                  <a:pt x="11346511" y="3737113"/>
                </a:lnTo>
                <a:close/>
              </a:path>
            </a:pathLst>
          </a:cu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A78DF84E-B634-40D0-82CC-F6171290524C}"/>
              </a:ext>
            </a:extLst>
          </p:cNvPr>
          <p:cNvSpPr/>
          <p:nvPr/>
        </p:nvSpPr>
        <p:spPr>
          <a:xfrm>
            <a:off x="5068673" y="-44659"/>
            <a:ext cx="7100893" cy="1278284"/>
          </a:xfrm>
          <a:prstGeom prst="rect">
            <a:avLst/>
          </a:prstGeom>
          <a:solidFill>
            <a:schemeClr val="bg2"/>
          </a:solidFill>
          <a:ln w="76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5" name="Image 24">
            <a:extLst>
              <a:ext uri="{FF2B5EF4-FFF2-40B4-BE49-F238E27FC236}">
                <a16:creationId xmlns:a16="http://schemas.microsoft.com/office/drawing/2014/main" id="{CC022C43-E5EF-1564-5CD7-AD95EEBAC5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3414" y="73548"/>
            <a:ext cx="1228725" cy="323850"/>
          </a:xfrm>
          <a:prstGeom prst="rect">
            <a:avLst/>
          </a:prstGeom>
        </p:spPr>
      </p:pic>
      <p:pic>
        <p:nvPicPr>
          <p:cNvPr id="27" name="Image 26">
            <a:extLst>
              <a:ext uri="{FF2B5EF4-FFF2-40B4-BE49-F238E27FC236}">
                <a16:creationId xmlns:a16="http://schemas.microsoft.com/office/drawing/2014/main" id="{FE7EB9BD-4097-22B4-A939-F5C750C647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73354" y="328781"/>
            <a:ext cx="322922" cy="324363"/>
          </a:xfrm>
          <a:prstGeom prst="rect">
            <a:avLst/>
          </a:prstGeom>
        </p:spPr>
      </p:pic>
      <p:pic>
        <p:nvPicPr>
          <p:cNvPr id="29" name="Image 28">
            <a:extLst>
              <a:ext uri="{FF2B5EF4-FFF2-40B4-BE49-F238E27FC236}">
                <a16:creationId xmlns:a16="http://schemas.microsoft.com/office/drawing/2014/main" id="{C7665AAA-8324-89BB-67C0-456D1C72C6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31461" y="353194"/>
            <a:ext cx="189001" cy="252359"/>
          </a:xfrm>
          <a:prstGeom prst="rect">
            <a:avLst/>
          </a:prstGeom>
        </p:spPr>
      </p:pic>
      <p:pic>
        <p:nvPicPr>
          <p:cNvPr id="42" name="Image 41">
            <a:extLst>
              <a:ext uri="{FF2B5EF4-FFF2-40B4-BE49-F238E27FC236}">
                <a16:creationId xmlns:a16="http://schemas.microsoft.com/office/drawing/2014/main" id="{C4DE8901-4F9E-F745-42B1-5A47249E8C6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43901" y="387587"/>
            <a:ext cx="1047750" cy="752475"/>
          </a:xfrm>
          <a:prstGeom prst="rect">
            <a:avLst/>
          </a:prstGeom>
        </p:spPr>
      </p:pic>
      <p:grpSp>
        <p:nvGrpSpPr>
          <p:cNvPr id="54" name="Groupe 53">
            <a:extLst>
              <a:ext uri="{FF2B5EF4-FFF2-40B4-BE49-F238E27FC236}">
                <a16:creationId xmlns:a16="http://schemas.microsoft.com/office/drawing/2014/main" id="{55337D77-E0F5-C1BA-DBA8-DAF04A300738}"/>
              </a:ext>
            </a:extLst>
          </p:cNvPr>
          <p:cNvGrpSpPr/>
          <p:nvPr/>
        </p:nvGrpSpPr>
        <p:grpSpPr>
          <a:xfrm>
            <a:off x="5068673" y="389361"/>
            <a:ext cx="2081047" cy="663699"/>
            <a:chOff x="3188262" y="237517"/>
            <a:chExt cx="2042630" cy="663699"/>
          </a:xfrm>
        </p:grpSpPr>
        <p:pic>
          <p:nvPicPr>
            <p:cNvPr id="51" name="Image 50">
              <a:extLst>
                <a:ext uri="{FF2B5EF4-FFF2-40B4-BE49-F238E27FC236}">
                  <a16:creationId xmlns:a16="http://schemas.microsoft.com/office/drawing/2014/main" id="{FFE73C03-D531-A0A9-9D11-4D7EC22D3DA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flipV="1">
              <a:off x="3188262" y="608431"/>
              <a:ext cx="1893043" cy="292785"/>
            </a:xfrm>
            <a:prstGeom prst="rect">
              <a:avLst/>
            </a:prstGeom>
          </p:spPr>
        </p:pic>
        <p:sp>
          <p:nvSpPr>
            <p:cNvPr id="53" name="ZoneTexte 52">
              <a:extLst>
                <a:ext uri="{FF2B5EF4-FFF2-40B4-BE49-F238E27FC236}">
                  <a16:creationId xmlns:a16="http://schemas.microsoft.com/office/drawing/2014/main" id="{A099012B-8CD1-641C-CEF9-006B161A2DED}"/>
                </a:ext>
              </a:extLst>
            </p:cNvPr>
            <p:cNvSpPr txBox="1"/>
            <p:nvPr/>
          </p:nvSpPr>
          <p:spPr>
            <a:xfrm>
              <a:off x="3262356" y="237517"/>
              <a:ext cx="1968536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R="0"/>
              <a:r>
                <a:rPr lang="fr-FR" sz="1800" b="0" i="0" u="none" strike="noStrike" dirty="0" err="1">
                  <a:solidFill>
                    <a:srgbClr val="FFC000"/>
                  </a:solidFill>
                  <a:latin typeface="Liberation Sans" panose="020B0604020202020204" pitchFamily="34" charset="0"/>
                </a:rPr>
                <a:t>Northern</a:t>
              </a:r>
              <a:r>
                <a:rPr lang="fr-FR" sz="1800" b="0" i="0" u="none" strike="noStrike" dirty="0">
                  <a:solidFill>
                    <a:srgbClr val="FFC000"/>
                  </a:solidFill>
                  <a:latin typeface="Liberation Sans" panose="020B0604020202020204" pitchFamily="34" charset="0"/>
                </a:rPr>
                <a:t> Range</a:t>
              </a:r>
              <a:endParaRPr lang="fr-FR" sz="1800" b="0" i="0" u="none" strike="noStrike" dirty="0">
                <a:solidFill>
                  <a:srgbClr val="FFC000"/>
                </a:solidFill>
                <a:latin typeface="Lucida Sans" panose="020B0602030504020204" pitchFamily="34" charset="0"/>
              </a:endParaRPr>
            </a:p>
          </p:txBody>
        </p:sp>
      </p:grpSp>
      <p:grpSp>
        <p:nvGrpSpPr>
          <p:cNvPr id="57" name="Groupe 56">
            <a:extLst>
              <a:ext uri="{FF2B5EF4-FFF2-40B4-BE49-F238E27FC236}">
                <a16:creationId xmlns:a16="http://schemas.microsoft.com/office/drawing/2014/main" id="{A3D1AB77-2995-3C80-0EF8-8DD76938BD5A}"/>
              </a:ext>
            </a:extLst>
          </p:cNvPr>
          <p:cNvGrpSpPr/>
          <p:nvPr/>
        </p:nvGrpSpPr>
        <p:grpSpPr>
          <a:xfrm>
            <a:off x="6956375" y="353194"/>
            <a:ext cx="1893043" cy="700887"/>
            <a:chOff x="5121028" y="291683"/>
            <a:chExt cx="1893043" cy="700887"/>
          </a:xfrm>
        </p:grpSpPr>
        <p:pic>
          <p:nvPicPr>
            <p:cNvPr id="38" name="Image 37">
              <a:extLst>
                <a:ext uri="{FF2B5EF4-FFF2-40B4-BE49-F238E27FC236}">
                  <a16:creationId xmlns:a16="http://schemas.microsoft.com/office/drawing/2014/main" id="{4DA65367-0BA5-F6CA-07BB-5746E9B40D4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flipV="1">
              <a:off x="5121028" y="699785"/>
              <a:ext cx="1893043" cy="292785"/>
            </a:xfrm>
            <a:prstGeom prst="rect">
              <a:avLst/>
            </a:prstGeom>
          </p:spPr>
        </p:pic>
        <p:sp>
          <p:nvSpPr>
            <p:cNvPr id="56" name="ZoneTexte 55">
              <a:extLst>
                <a:ext uri="{FF2B5EF4-FFF2-40B4-BE49-F238E27FC236}">
                  <a16:creationId xmlns:a16="http://schemas.microsoft.com/office/drawing/2014/main" id="{453424E8-0F6B-A10F-293E-BBE8B7565DBF}"/>
                </a:ext>
              </a:extLst>
            </p:cNvPr>
            <p:cNvSpPr txBox="1"/>
            <p:nvPr/>
          </p:nvSpPr>
          <p:spPr>
            <a:xfrm>
              <a:off x="5269309" y="291683"/>
              <a:ext cx="1744762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R="0"/>
              <a:r>
                <a:rPr lang="fr-FR" sz="1800" b="0" i="0" u="none" strike="noStrike" dirty="0">
                  <a:solidFill>
                    <a:srgbClr val="FFC000"/>
                  </a:solidFill>
                  <a:latin typeface="Liberation Sans" panose="020B0604020202020204" pitchFamily="34" charset="0"/>
                </a:rPr>
                <a:t>Amérique, Asie</a:t>
              </a:r>
              <a:endParaRPr lang="fr-FR" sz="1800" b="0" i="0" u="none" strike="noStrike" dirty="0">
                <a:solidFill>
                  <a:srgbClr val="FFC000"/>
                </a:solidFill>
                <a:latin typeface="Lucida Sans" panose="020B0602030504020204" pitchFamily="34" charset="0"/>
              </a:endParaRPr>
            </a:p>
          </p:txBody>
        </p:sp>
      </p:grpSp>
      <p:sp>
        <p:nvSpPr>
          <p:cNvPr id="58" name="ZoneTexte 57">
            <a:extLst>
              <a:ext uri="{FF2B5EF4-FFF2-40B4-BE49-F238E27FC236}">
                <a16:creationId xmlns:a16="http://schemas.microsoft.com/office/drawing/2014/main" id="{7368B60B-CDA8-C2A9-C415-72D7994067A0}"/>
              </a:ext>
            </a:extLst>
          </p:cNvPr>
          <p:cNvSpPr txBox="1"/>
          <p:nvPr/>
        </p:nvSpPr>
        <p:spPr>
          <a:xfrm>
            <a:off x="5240497" y="17426"/>
            <a:ext cx="1844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accent1"/>
                </a:solidFill>
              </a:rPr>
              <a:t>A positionner: </a:t>
            </a:r>
          </a:p>
        </p:txBody>
      </p:sp>
      <p:sp>
        <p:nvSpPr>
          <p:cNvPr id="66" name="ZoneTexte 65">
            <a:extLst>
              <a:ext uri="{FF2B5EF4-FFF2-40B4-BE49-F238E27FC236}">
                <a16:creationId xmlns:a16="http://schemas.microsoft.com/office/drawing/2014/main" id="{6599E1B8-5222-39D4-E1F1-7C520DBDCDFB}"/>
              </a:ext>
            </a:extLst>
          </p:cNvPr>
          <p:cNvSpPr txBox="1"/>
          <p:nvPr/>
        </p:nvSpPr>
        <p:spPr>
          <a:xfrm>
            <a:off x="213693" y="235473"/>
            <a:ext cx="40766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TITRE </a:t>
            </a:r>
            <a:r>
              <a:rPr lang="fr-FR" sz="2800" u="sng" dirty="0"/>
              <a:t>à compléter</a:t>
            </a:r>
          </a:p>
        </p:txBody>
      </p:sp>
      <p:sp>
        <p:nvSpPr>
          <p:cNvPr id="20" name="Forme libre : forme 19">
            <a:extLst>
              <a:ext uri="{FF2B5EF4-FFF2-40B4-BE49-F238E27FC236}">
                <a16:creationId xmlns:a16="http://schemas.microsoft.com/office/drawing/2014/main" id="{A4E0BEC7-F424-6869-9434-FF08187DA7EE}"/>
              </a:ext>
            </a:extLst>
          </p:cNvPr>
          <p:cNvSpPr/>
          <p:nvPr/>
        </p:nvSpPr>
        <p:spPr>
          <a:xfrm>
            <a:off x="5534108" y="4007457"/>
            <a:ext cx="6122504" cy="1733385"/>
          </a:xfrm>
          <a:custGeom>
            <a:avLst/>
            <a:gdLst>
              <a:gd name="connsiteX0" fmla="*/ 6122504 w 6122504"/>
              <a:gd name="connsiteY0" fmla="*/ 795131 h 1733385"/>
              <a:gd name="connsiteX1" fmla="*/ 6122504 w 6122504"/>
              <a:gd name="connsiteY1" fmla="*/ 1304014 h 1733385"/>
              <a:gd name="connsiteX2" fmla="*/ 3737113 w 6122504"/>
              <a:gd name="connsiteY2" fmla="*/ 1733385 h 1733385"/>
              <a:gd name="connsiteX3" fmla="*/ 3029447 w 6122504"/>
              <a:gd name="connsiteY3" fmla="*/ 1447138 h 1733385"/>
              <a:gd name="connsiteX4" fmla="*/ 2782956 w 6122504"/>
              <a:gd name="connsiteY4" fmla="*/ 1470992 h 1733385"/>
              <a:gd name="connsiteX5" fmla="*/ 1335819 w 6122504"/>
              <a:gd name="connsiteY5" fmla="*/ 1152940 h 1733385"/>
              <a:gd name="connsiteX6" fmla="*/ 906449 w 6122504"/>
              <a:gd name="connsiteY6" fmla="*/ 946206 h 1733385"/>
              <a:gd name="connsiteX7" fmla="*/ 238539 w 6122504"/>
              <a:gd name="connsiteY7" fmla="*/ 1049573 h 1733385"/>
              <a:gd name="connsiteX8" fmla="*/ 0 w 6122504"/>
              <a:gd name="connsiteY8" fmla="*/ 1025719 h 1733385"/>
              <a:gd name="connsiteX9" fmla="*/ 39756 w 6122504"/>
              <a:gd name="connsiteY9" fmla="*/ 771277 h 1733385"/>
              <a:gd name="connsiteX10" fmla="*/ 127221 w 6122504"/>
              <a:gd name="connsiteY10" fmla="*/ 612251 h 1733385"/>
              <a:gd name="connsiteX11" fmla="*/ 620202 w 6122504"/>
              <a:gd name="connsiteY11" fmla="*/ 691764 h 1733385"/>
              <a:gd name="connsiteX12" fmla="*/ 421419 w 6122504"/>
              <a:gd name="connsiteY12" fmla="*/ 373712 h 1733385"/>
              <a:gd name="connsiteX13" fmla="*/ 763325 w 6122504"/>
              <a:gd name="connsiteY13" fmla="*/ 190832 h 1733385"/>
              <a:gd name="connsiteX14" fmla="*/ 803082 w 6122504"/>
              <a:gd name="connsiteY14" fmla="*/ 0 h 1733385"/>
              <a:gd name="connsiteX15" fmla="*/ 1144988 w 6122504"/>
              <a:gd name="connsiteY15" fmla="*/ 71562 h 1733385"/>
              <a:gd name="connsiteX16" fmla="*/ 1264257 w 6122504"/>
              <a:gd name="connsiteY16" fmla="*/ 127221 h 1733385"/>
              <a:gd name="connsiteX17" fmla="*/ 1598212 w 6122504"/>
              <a:gd name="connsiteY17" fmla="*/ 182880 h 1733385"/>
              <a:gd name="connsiteX18" fmla="*/ 1693628 w 6122504"/>
              <a:gd name="connsiteY18" fmla="*/ 357809 h 1733385"/>
              <a:gd name="connsiteX19" fmla="*/ 1860605 w 6122504"/>
              <a:gd name="connsiteY19" fmla="*/ 254442 h 1733385"/>
              <a:gd name="connsiteX20" fmla="*/ 4055165 w 6122504"/>
              <a:gd name="connsiteY20" fmla="*/ 548640 h 1733385"/>
              <a:gd name="connsiteX21" fmla="*/ 4126727 w 6122504"/>
              <a:gd name="connsiteY21" fmla="*/ 636105 h 1733385"/>
              <a:gd name="connsiteX22" fmla="*/ 6122504 w 6122504"/>
              <a:gd name="connsiteY22" fmla="*/ 795131 h 1733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6122504" h="1733385">
                <a:moveTo>
                  <a:pt x="6122504" y="795131"/>
                </a:moveTo>
                <a:lnTo>
                  <a:pt x="6122504" y="1304014"/>
                </a:lnTo>
                <a:lnTo>
                  <a:pt x="3737113" y="1733385"/>
                </a:lnTo>
                <a:lnTo>
                  <a:pt x="3029447" y="1447138"/>
                </a:lnTo>
                <a:lnTo>
                  <a:pt x="2782956" y="1470992"/>
                </a:lnTo>
                <a:lnTo>
                  <a:pt x="1335819" y="1152940"/>
                </a:lnTo>
                <a:lnTo>
                  <a:pt x="906449" y="946206"/>
                </a:lnTo>
                <a:lnTo>
                  <a:pt x="238539" y="1049573"/>
                </a:lnTo>
                <a:lnTo>
                  <a:pt x="0" y="1025719"/>
                </a:lnTo>
                <a:lnTo>
                  <a:pt x="39756" y="771277"/>
                </a:lnTo>
                <a:lnTo>
                  <a:pt x="127221" y="612251"/>
                </a:lnTo>
                <a:lnTo>
                  <a:pt x="620202" y="691764"/>
                </a:lnTo>
                <a:lnTo>
                  <a:pt x="421419" y="373712"/>
                </a:lnTo>
                <a:lnTo>
                  <a:pt x="763325" y="190832"/>
                </a:lnTo>
                <a:lnTo>
                  <a:pt x="803082" y="0"/>
                </a:lnTo>
                <a:lnTo>
                  <a:pt x="1144988" y="71562"/>
                </a:lnTo>
                <a:lnTo>
                  <a:pt x="1264257" y="127221"/>
                </a:lnTo>
                <a:lnTo>
                  <a:pt x="1598212" y="182880"/>
                </a:lnTo>
                <a:lnTo>
                  <a:pt x="1693628" y="357809"/>
                </a:lnTo>
                <a:lnTo>
                  <a:pt x="1860605" y="254442"/>
                </a:lnTo>
                <a:lnTo>
                  <a:pt x="4055165" y="548640"/>
                </a:lnTo>
                <a:lnTo>
                  <a:pt x="4126727" y="636105"/>
                </a:lnTo>
                <a:lnTo>
                  <a:pt x="6122504" y="795131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63" name="Groupe 62">
            <a:extLst>
              <a:ext uri="{FF2B5EF4-FFF2-40B4-BE49-F238E27FC236}">
                <a16:creationId xmlns:a16="http://schemas.microsoft.com/office/drawing/2014/main" id="{431C99CC-CED2-3F05-7DD5-6B41E5DBE80A}"/>
              </a:ext>
            </a:extLst>
          </p:cNvPr>
          <p:cNvGrpSpPr/>
          <p:nvPr/>
        </p:nvGrpSpPr>
        <p:grpSpPr>
          <a:xfrm>
            <a:off x="3478530" y="3138115"/>
            <a:ext cx="1848844" cy="1750115"/>
            <a:chOff x="3478530" y="3138115"/>
            <a:chExt cx="1848844" cy="1750115"/>
          </a:xfrm>
          <a:solidFill>
            <a:schemeClr val="bg2">
              <a:lumMod val="50000"/>
            </a:schemeClr>
          </a:solidFill>
        </p:grpSpPr>
        <p:sp>
          <p:nvSpPr>
            <p:cNvPr id="26" name="Forme libre : forme 25">
              <a:extLst>
                <a:ext uri="{FF2B5EF4-FFF2-40B4-BE49-F238E27FC236}">
                  <a16:creationId xmlns:a16="http://schemas.microsoft.com/office/drawing/2014/main" id="{54355BDC-3BE8-1D7F-E62D-AC79EF14C2CB}"/>
                </a:ext>
              </a:extLst>
            </p:cNvPr>
            <p:cNvSpPr/>
            <p:nvPr/>
          </p:nvSpPr>
          <p:spPr>
            <a:xfrm>
              <a:off x="3478530" y="4194810"/>
              <a:ext cx="1817370" cy="693420"/>
            </a:xfrm>
            <a:custGeom>
              <a:avLst/>
              <a:gdLst>
                <a:gd name="connsiteX0" fmla="*/ 0 w 1817370"/>
                <a:gd name="connsiteY0" fmla="*/ 278130 h 693420"/>
                <a:gd name="connsiteX1" fmla="*/ 80010 w 1817370"/>
                <a:gd name="connsiteY1" fmla="*/ 0 h 693420"/>
                <a:gd name="connsiteX2" fmla="*/ 1657350 w 1817370"/>
                <a:gd name="connsiteY2" fmla="*/ 339090 h 693420"/>
                <a:gd name="connsiteX3" fmla="*/ 1672590 w 1817370"/>
                <a:gd name="connsiteY3" fmla="*/ 441960 h 693420"/>
                <a:gd name="connsiteX4" fmla="*/ 1817370 w 1817370"/>
                <a:gd name="connsiteY4" fmla="*/ 541020 h 693420"/>
                <a:gd name="connsiteX5" fmla="*/ 1760220 w 1817370"/>
                <a:gd name="connsiteY5" fmla="*/ 693420 h 693420"/>
                <a:gd name="connsiteX6" fmla="*/ 1623060 w 1817370"/>
                <a:gd name="connsiteY6" fmla="*/ 621030 h 693420"/>
                <a:gd name="connsiteX7" fmla="*/ 0 w 1817370"/>
                <a:gd name="connsiteY7" fmla="*/ 278130 h 693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17370" h="693420">
                  <a:moveTo>
                    <a:pt x="0" y="278130"/>
                  </a:moveTo>
                  <a:lnTo>
                    <a:pt x="80010" y="0"/>
                  </a:lnTo>
                  <a:lnTo>
                    <a:pt x="1657350" y="339090"/>
                  </a:lnTo>
                  <a:lnTo>
                    <a:pt x="1672590" y="441960"/>
                  </a:lnTo>
                  <a:lnTo>
                    <a:pt x="1817370" y="541020"/>
                  </a:lnTo>
                  <a:lnTo>
                    <a:pt x="1760220" y="693420"/>
                  </a:lnTo>
                  <a:lnTo>
                    <a:pt x="1623060" y="621030"/>
                  </a:lnTo>
                  <a:lnTo>
                    <a:pt x="0" y="278130"/>
                  </a:lnTo>
                  <a:close/>
                </a:path>
              </a:pathLst>
            </a:cu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32" name="Forme libre : forme 31">
              <a:extLst>
                <a:ext uri="{FF2B5EF4-FFF2-40B4-BE49-F238E27FC236}">
                  <a16:creationId xmlns:a16="http://schemas.microsoft.com/office/drawing/2014/main" id="{98BF1E25-5360-A078-3DCB-EC6B482651B4}"/>
                </a:ext>
              </a:extLst>
            </p:cNvPr>
            <p:cNvSpPr/>
            <p:nvPr/>
          </p:nvSpPr>
          <p:spPr>
            <a:xfrm>
              <a:off x="4381169" y="3991555"/>
              <a:ext cx="628153" cy="310101"/>
            </a:xfrm>
            <a:custGeom>
              <a:avLst/>
              <a:gdLst>
                <a:gd name="connsiteX0" fmla="*/ 347207 w 628153"/>
                <a:gd name="connsiteY0" fmla="*/ 0 h 310101"/>
                <a:gd name="connsiteX1" fmla="*/ 0 w 628153"/>
                <a:gd name="connsiteY1" fmla="*/ 161676 h 310101"/>
                <a:gd name="connsiteX2" fmla="*/ 628153 w 628153"/>
                <a:gd name="connsiteY2" fmla="*/ 310101 h 310101"/>
                <a:gd name="connsiteX3" fmla="*/ 585746 w 628153"/>
                <a:gd name="connsiteY3" fmla="*/ 143123 h 310101"/>
                <a:gd name="connsiteX4" fmla="*/ 347207 w 628153"/>
                <a:gd name="connsiteY4" fmla="*/ 0 h 310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8153" h="310101">
                  <a:moveTo>
                    <a:pt x="347207" y="0"/>
                  </a:moveTo>
                  <a:lnTo>
                    <a:pt x="0" y="161676"/>
                  </a:lnTo>
                  <a:lnTo>
                    <a:pt x="628153" y="310101"/>
                  </a:lnTo>
                  <a:lnTo>
                    <a:pt x="585746" y="143123"/>
                  </a:lnTo>
                  <a:lnTo>
                    <a:pt x="347207" y="0"/>
                  </a:lnTo>
                  <a:close/>
                </a:path>
              </a:pathLst>
            </a:cu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FFC000"/>
                </a:solidFill>
              </a:endParaRPr>
            </a:p>
          </p:txBody>
        </p:sp>
        <p:sp>
          <p:nvSpPr>
            <p:cNvPr id="37" name="Forme libre : forme 36">
              <a:extLst>
                <a:ext uri="{FF2B5EF4-FFF2-40B4-BE49-F238E27FC236}">
                  <a16:creationId xmlns:a16="http://schemas.microsoft.com/office/drawing/2014/main" id="{CDAE28AF-AA50-3058-E24D-39FBB0092347}"/>
                </a:ext>
              </a:extLst>
            </p:cNvPr>
            <p:cNvSpPr/>
            <p:nvPr/>
          </p:nvSpPr>
          <p:spPr>
            <a:xfrm>
              <a:off x="3771569" y="3138115"/>
              <a:ext cx="1555805" cy="885245"/>
            </a:xfrm>
            <a:custGeom>
              <a:avLst/>
              <a:gdLst>
                <a:gd name="connsiteX0" fmla="*/ 402866 w 1555805"/>
                <a:gd name="connsiteY0" fmla="*/ 885245 h 885245"/>
                <a:gd name="connsiteX1" fmla="*/ 0 w 1555805"/>
                <a:gd name="connsiteY1" fmla="*/ 824285 h 885245"/>
                <a:gd name="connsiteX2" fmla="*/ 140473 w 1555805"/>
                <a:gd name="connsiteY2" fmla="*/ 572494 h 885245"/>
                <a:gd name="connsiteX3" fmla="*/ 278295 w 1555805"/>
                <a:gd name="connsiteY3" fmla="*/ 495631 h 885245"/>
                <a:gd name="connsiteX4" fmla="*/ 530087 w 1555805"/>
                <a:gd name="connsiteY4" fmla="*/ 482379 h 885245"/>
                <a:gd name="connsiteX5" fmla="*/ 956807 w 1555805"/>
                <a:gd name="connsiteY5" fmla="*/ 461175 h 885245"/>
                <a:gd name="connsiteX6" fmla="*/ 1033669 w 1555805"/>
                <a:gd name="connsiteY6" fmla="*/ 265043 h 885245"/>
                <a:gd name="connsiteX7" fmla="*/ 1555805 w 1555805"/>
                <a:gd name="connsiteY7" fmla="*/ 0 h 885245"/>
                <a:gd name="connsiteX8" fmla="*/ 1468341 w 1555805"/>
                <a:gd name="connsiteY8" fmla="*/ 182880 h 885245"/>
                <a:gd name="connsiteX9" fmla="*/ 1208598 w 1555805"/>
                <a:gd name="connsiteY9" fmla="*/ 519485 h 885245"/>
                <a:gd name="connsiteX10" fmla="*/ 1028368 w 1555805"/>
                <a:gd name="connsiteY10" fmla="*/ 641405 h 885245"/>
                <a:gd name="connsiteX11" fmla="*/ 665259 w 1555805"/>
                <a:gd name="connsiteY11" fmla="*/ 636104 h 885245"/>
                <a:gd name="connsiteX12" fmla="*/ 402866 w 1555805"/>
                <a:gd name="connsiteY12" fmla="*/ 885245 h 885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55805" h="885245">
                  <a:moveTo>
                    <a:pt x="402866" y="885245"/>
                  </a:moveTo>
                  <a:lnTo>
                    <a:pt x="0" y="824285"/>
                  </a:lnTo>
                  <a:lnTo>
                    <a:pt x="140473" y="572494"/>
                  </a:lnTo>
                  <a:lnTo>
                    <a:pt x="278295" y="495631"/>
                  </a:lnTo>
                  <a:lnTo>
                    <a:pt x="530087" y="482379"/>
                  </a:lnTo>
                  <a:lnTo>
                    <a:pt x="956807" y="461175"/>
                  </a:lnTo>
                  <a:lnTo>
                    <a:pt x="1033669" y="265043"/>
                  </a:lnTo>
                  <a:lnTo>
                    <a:pt x="1555805" y="0"/>
                  </a:lnTo>
                  <a:lnTo>
                    <a:pt x="1468341" y="182880"/>
                  </a:lnTo>
                  <a:lnTo>
                    <a:pt x="1208598" y="519485"/>
                  </a:lnTo>
                  <a:lnTo>
                    <a:pt x="1028368" y="641405"/>
                  </a:lnTo>
                  <a:lnTo>
                    <a:pt x="665259" y="636104"/>
                  </a:lnTo>
                  <a:lnTo>
                    <a:pt x="402866" y="885245"/>
                  </a:lnTo>
                  <a:close/>
                </a:path>
              </a:pathLst>
            </a:cu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Forme libre : forme 38">
              <a:extLst>
                <a:ext uri="{FF2B5EF4-FFF2-40B4-BE49-F238E27FC236}">
                  <a16:creationId xmlns:a16="http://schemas.microsoft.com/office/drawing/2014/main" id="{474F0930-BCEF-BD6F-CB1E-9771436F3F5D}"/>
                </a:ext>
              </a:extLst>
            </p:cNvPr>
            <p:cNvSpPr/>
            <p:nvPr/>
          </p:nvSpPr>
          <p:spPr>
            <a:xfrm>
              <a:off x="3747715" y="3331597"/>
              <a:ext cx="561892" cy="291547"/>
            </a:xfrm>
            <a:custGeom>
              <a:avLst/>
              <a:gdLst>
                <a:gd name="connsiteX0" fmla="*/ 2650 w 561892"/>
                <a:gd name="connsiteY0" fmla="*/ 188180 h 291547"/>
                <a:gd name="connsiteX1" fmla="*/ 485029 w 561892"/>
                <a:gd name="connsiteY1" fmla="*/ 0 h 291547"/>
                <a:gd name="connsiteX2" fmla="*/ 561892 w 561892"/>
                <a:gd name="connsiteY2" fmla="*/ 116619 h 291547"/>
                <a:gd name="connsiteX3" fmla="*/ 145774 w 561892"/>
                <a:gd name="connsiteY3" fmla="*/ 291547 h 291547"/>
                <a:gd name="connsiteX4" fmla="*/ 0 w 561892"/>
                <a:gd name="connsiteY4" fmla="*/ 249140 h 291547"/>
                <a:gd name="connsiteX5" fmla="*/ 2650 w 561892"/>
                <a:gd name="connsiteY5" fmla="*/ 188180 h 291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61892" h="291547">
                  <a:moveTo>
                    <a:pt x="2650" y="188180"/>
                  </a:moveTo>
                  <a:lnTo>
                    <a:pt x="485029" y="0"/>
                  </a:lnTo>
                  <a:lnTo>
                    <a:pt x="561892" y="116619"/>
                  </a:lnTo>
                  <a:lnTo>
                    <a:pt x="145774" y="291547"/>
                  </a:lnTo>
                  <a:lnTo>
                    <a:pt x="0" y="249140"/>
                  </a:lnTo>
                  <a:lnTo>
                    <a:pt x="2650" y="188180"/>
                  </a:lnTo>
                  <a:close/>
                </a:path>
              </a:pathLst>
            </a:cu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5" name="Groupe 44">
            <a:extLst>
              <a:ext uri="{FF2B5EF4-FFF2-40B4-BE49-F238E27FC236}">
                <a16:creationId xmlns:a16="http://schemas.microsoft.com/office/drawing/2014/main" id="{438E492F-8188-D1D9-A53D-191F8108410D}"/>
              </a:ext>
            </a:extLst>
          </p:cNvPr>
          <p:cNvGrpSpPr/>
          <p:nvPr/>
        </p:nvGrpSpPr>
        <p:grpSpPr>
          <a:xfrm>
            <a:off x="2406595" y="2788398"/>
            <a:ext cx="5527476" cy="1746496"/>
            <a:chOff x="2406595" y="2788398"/>
            <a:chExt cx="5527476" cy="1746496"/>
          </a:xfrm>
          <a:solidFill>
            <a:schemeClr val="bg2">
              <a:lumMod val="50000"/>
            </a:schemeClr>
          </a:solidFill>
        </p:grpSpPr>
        <p:grpSp>
          <p:nvGrpSpPr>
            <p:cNvPr id="43" name="Groupe 42">
              <a:extLst>
                <a:ext uri="{FF2B5EF4-FFF2-40B4-BE49-F238E27FC236}">
                  <a16:creationId xmlns:a16="http://schemas.microsoft.com/office/drawing/2014/main" id="{5EF256AA-35DA-0741-5C3A-7A73E003496F}"/>
                </a:ext>
              </a:extLst>
            </p:cNvPr>
            <p:cNvGrpSpPr/>
            <p:nvPr/>
          </p:nvGrpSpPr>
          <p:grpSpPr>
            <a:xfrm>
              <a:off x="2406595" y="2788398"/>
              <a:ext cx="5527476" cy="1746496"/>
              <a:chOff x="2406595" y="2788398"/>
              <a:chExt cx="5527476" cy="1746496"/>
            </a:xfrm>
            <a:grpFill/>
          </p:grpSpPr>
          <p:sp>
            <p:nvSpPr>
              <p:cNvPr id="31" name="Forme libre : forme 30">
                <a:extLst>
                  <a:ext uri="{FF2B5EF4-FFF2-40B4-BE49-F238E27FC236}">
                    <a16:creationId xmlns:a16="http://schemas.microsoft.com/office/drawing/2014/main" id="{F4727BE8-4B58-1CA8-3392-259CB416370C}"/>
                  </a:ext>
                </a:extLst>
              </p:cNvPr>
              <p:cNvSpPr/>
              <p:nvPr/>
            </p:nvSpPr>
            <p:spPr>
              <a:xfrm>
                <a:off x="2406595" y="3578087"/>
                <a:ext cx="2729948" cy="956807"/>
              </a:xfrm>
              <a:custGeom>
                <a:avLst/>
                <a:gdLst>
                  <a:gd name="connsiteX0" fmla="*/ 0 w 2729948"/>
                  <a:gd name="connsiteY0" fmla="*/ 7951 h 956807"/>
                  <a:gd name="connsiteX1" fmla="*/ 100716 w 2729948"/>
                  <a:gd name="connsiteY1" fmla="*/ 0 h 956807"/>
                  <a:gd name="connsiteX2" fmla="*/ 720918 w 2729948"/>
                  <a:gd name="connsiteY2" fmla="*/ 469127 h 956807"/>
                  <a:gd name="connsiteX3" fmla="*/ 750073 w 2729948"/>
                  <a:gd name="connsiteY3" fmla="*/ 474428 h 956807"/>
                  <a:gd name="connsiteX4" fmla="*/ 1796995 w 2729948"/>
                  <a:gd name="connsiteY4" fmla="*/ 649356 h 956807"/>
                  <a:gd name="connsiteX5" fmla="*/ 1966622 w 2729948"/>
                  <a:gd name="connsiteY5" fmla="*/ 577795 h 956807"/>
                  <a:gd name="connsiteX6" fmla="*/ 2600076 w 2729948"/>
                  <a:gd name="connsiteY6" fmla="*/ 720918 h 956807"/>
                  <a:gd name="connsiteX7" fmla="*/ 2729948 w 2729948"/>
                  <a:gd name="connsiteY7" fmla="*/ 956807 h 956807"/>
                  <a:gd name="connsiteX8" fmla="*/ 543339 w 2729948"/>
                  <a:gd name="connsiteY8" fmla="*/ 485030 h 956807"/>
                  <a:gd name="connsiteX9" fmla="*/ 471777 w 2729948"/>
                  <a:gd name="connsiteY9" fmla="*/ 442623 h 956807"/>
                  <a:gd name="connsiteX10" fmla="*/ 0 w 2729948"/>
                  <a:gd name="connsiteY10" fmla="*/ 7951 h 9568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729948" h="956807">
                    <a:moveTo>
                      <a:pt x="0" y="7951"/>
                    </a:moveTo>
                    <a:lnTo>
                      <a:pt x="100716" y="0"/>
                    </a:lnTo>
                    <a:lnTo>
                      <a:pt x="720918" y="469127"/>
                    </a:lnTo>
                    <a:lnTo>
                      <a:pt x="750073" y="474428"/>
                    </a:lnTo>
                    <a:lnTo>
                      <a:pt x="1796995" y="649356"/>
                    </a:lnTo>
                    <a:lnTo>
                      <a:pt x="1966622" y="577795"/>
                    </a:lnTo>
                    <a:lnTo>
                      <a:pt x="2600076" y="720918"/>
                    </a:lnTo>
                    <a:lnTo>
                      <a:pt x="2729948" y="956807"/>
                    </a:lnTo>
                    <a:lnTo>
                      <a:pt x="543339" y="485030"/>
                    </a:lnTo>
                    <a:lnTo>
                      <a:pt x="471777" y="442623"/>
                    </a:lnTo>
                    <a:lnTo>
                      <a:pt x="0" y="7951"/>
                    </a:lnTo>
                    <a:close/>
                  </a:path>
                </a:pathLst>
              </a:cu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0" name="Forme libre : forme 39">
                <a:extLst>
                  <a:ext uri="{FF2B5EF4-FFF2-40B4-BE49-F238E27FC236}">
                    <a16:creationId xmlns:a16="http://schemas.microsoft.com/office/drawing/2014/main" id="{2C66C378-1C8C-8A31-B5B5-988290C152F9}"/>
                  </a:ext>
                </a:extLst>
              </p:cNvPr>
              <p:cNvSpPr/>
              <p:nvPr/>
            </p:nvSpPr>
            <p:spPr>
              <a:xfrm>
                <a:off x="6696329" y="2788398"/>
                <a:ext cx="1237742" cy="792712"/>
              </a:xfrm>
              <a:custGeom>
                <a:avLst/>
                <a:gdLst>
                  <a:gd name="connsiteX0" fmla="*/ 66059 w 1237742"/>
                  <a:gd name="connsiteY0" fmla="*/ 0 h 792712"/>
                  <a:gd name="connsiteX1" fmla="*/ 66059 w 1237742"/>
                  <a:gd name="connsiteY1" fmla="*/ 0 h 792712"/>
                  <a:gd name="connsiteX2" fmla="*/ 0 w 1237742"/>
                  <a:gd name="connsiteY2" fmla="*/ 507614 h 792712"/>
                  <a:gd name="connsiteX3" fmla="*/ 1119531 w 1237742"/>
                  <a:gd name="connsiteY3" fmla="*/ 792712 h 792712"/>
                  <a:gd name="connsiteX4" fmla="*/ 1237742 w 1237742"/>
                  <a:gd name="connsiteY4" fmla="*/ 392880 h 792712"/>
                  <a:gd name="connsiteX5" fmla="*/ 824003 w 1237742"/>
                  <a:gd name="connsiteY5" fmla="*/ 323343 h 792712"/>
                  <a:gd name="connsiteX6" fmla="*/ 733606 w 1237742"/>
                  <a:gd name="connsiteY6" fmla="*/ 187748 h 792712"/>
                  <a:gd name="connsiteX7" fmla="*/ 521520 w 1237742"/>
                  <a:gd name="connsiteY7" fmla="*/ 114735 h 792712"/>
                  <a:gd name="connsiteX8" fmla="*/ 66059 w 1237742"/>
                  <a:gd name="connsiteY8" fmla="*/ 0 h 7927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37742" h="792712">
                    <a:moveTo>
                      <a:pt x="66059" y="0"/>
                    </a:moveTo>
                    <a:lnTo>
                      <a:pt x="66059" y="0"/>
                    </a:lnTo>
                    <a:lnTo>
                      <a:pt x="0" y="507614"/>
                    </a:lnTo>
                    <a:lnTo>
                      <a:pt x="1119531" y="792712"/>
                    </a:lnTo>
                    <a:lnTo>
                      <a:pt x="1237742" y="392880"/>
                    </a:lnTo>
                    <a:lnTo>
                      <a:pt x="824003" y="323343"/>
                    </a:lnTo>
                    <a:lnTo>
                      <a:pt x="733606" y="187748"/>
                    </a:lnTo>
                    <a:lnTo>
                      <a:pt x="521520" y="114735"/>
                    </a:lnTo>
                    <a:lnTo>
                      <a:pt x="66059" y="0"/>
                    </a:lnTo>
                    <a:close/>
                  </a:path>
                </a:pathLst>
              </a:cu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44" name="Forme libre : forme 43">
              <a:extLst>
                <a:ext uri="{FF2B5EF4-FFF2-40B4-BE49-F238E27FC236}">
                  <a16:creationId xmlns:a16="http://schemas.microsoft.com/office/drawing/2014/main" id="{9E652F7D-35E0-1E4C-9B40-C0057FC74E80}"/>
                </a:ext>
              </a:extLst>
            </p:cNvPr>
            <p:cNvSpPr/>
            <p:nvPr/>
          </p:nvSpPr>
          <p:spPr>
            <a:xfrm>
              <a:off x="5281268" y="3309919"/>
              <a:ext cx="2193865" cy="737083"/>
            </a:xfrm>
            <a:custGeom>
              <a:avLst/>
              <a:gdLst>
                <a:gd name="connsiteX0" fmla="*/ 38245 w 2193865"/>
                <a:gd name="connsiteY0" fmla="*/ 100828 h 737083"/>
                <a:gd name="connsiteX1" fmla="*/ 0 w 2193865"/>
                <a:gd name="connsiteY1" fmla="*/ 219039 h 737083"/>
                <a:gd name="connsiteX2" fmla="*/ 111258 w 2193865"/>
                <a:gd name="connsiteY2" fmla="*/ 337251 h 737083"/>
                <a:gd name="connsiteX3" fmla="*/ 2145190 w 2193865"/>
                <a:gd name="connsiteY3" fmla="*/ 737083 h 737083"/>
                <a:gd name="connsiteX4" fmla="*/ 2193865 w 2193865"/>
                <a:gd name="connsiteY4" fmla="*/ 594534 h 737083"/>
                <a:gd name="connsiteX5" fmla="*/ 2075654 w 2193865"/>
                <a:gd name="connsiteY5" fmla="*/ 396356 h 737083"/>
                <a:gd name="connsiteX6" fmla="*/ 573673 w 2193865"/>
                <a:gd name="connsiteY6" fmla="*/ 0 h 737083"/>
                <a:gd name="connsiteX7" fmla="*/ 458939 w 2193865"/>
                <a:gd name="connsiteY7" fmla="*/ 0 h 737083"/>
                <a:gd name="connsiteX8" fmla="*/ 399833 w 2193865"/>
                <a:gd name="connsiteY8" fmla="*/ 170364 h 737083"/>
                <a:gd name="connsiteX9" fmla="*/ 38245 w 2193865"/>
                <a:gd name="connsiteY9" fmla="*/ 100828 h 737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93865" h="737083">
                  <a:moveTo>
                    <a:pt x="38245" y="100828"/>
                  </a:moveTo>
                  <a:lnTo>
                    <a:pt x="0" y="219039"/>
                  </a:lnTo>
                  <a:lnTo>
                    <a:pt x="111258" y="337251"/>
                  </a:lnTo>
                  <a:lnTo>
                    <a:pt x="2145190" y="737083"/>
                  </a:lnTo>
                  <a:lnTo>
                    <a:pt x="2193865" y="594534"/>
                  </a:lnTo>
                  <a:lnTo>
                    <a:pt x="2075654" y="396356"/>
                  </a:lnTo>
                  <a:lnTo>
                    <a:pt x="573673" y="0"/>
                  </a:lnTo>
                  <a:lnTo>
                    <a:pt x="458939" y="0"/>
                  </a:lnTo>
                  <a:lnTo>
                    <a:pt x="399833" y="170364"/>
                  </a:lnTo>
                  <a:lnTo>
                    <a:pt x="38245" y="100828"/>
                  </a:lnTo>
                  <a:close/>
                </a:path>
              </a:pathLst>
            </a:cu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62" name="Forme libre : forme 61">
            <a:extLst>
              <a:ext uri="{FF2B5EF4-FFF2-40B4-BE49-F238E27FC236}">
                <a16:creationId xmlns:a16="http://schemas.microsoft.com/office/drawing/2014/main" id="{B0D57662-B411-19D5-BAD3-473959DB1820}"/>
              </a:ext>
            </a:extLst>
          </p:cNvPr>
          <p:cNvSpPr/>
          <p:nvPr/>
        </p:nvSpPr>
        <p:spPr>
          <a:xfrm>
            <a:off x="3260725" y="2574388"/>
            <a:ext cx="8404909" cy="2067950"/>
          </a:xfrm>
          <a:custGeom>
            <a:avLst/>
            <a:gdLst>
              <a:gd name="connsiteX0" fmla="*/ 0 w 8404909"/>
              <a:gd name="connsiteY0" fmla="*/ 791112 h 2067950"/>
              <a:gd name="connsiteX1" fmla="*/ 590550 w 8404909"/>
              <a:gd name="connsiteY1" fmla="*/ 899062 h 2067950"/>
              <a:gd name="connsiteX2" fmla="*/ 965200 w 8404909"/>
              <a:gd name="connsiteY2" fmla="*/ 759362 h 2067950"/>
              <a:gd name="connsiteX3" fmla="*/ 1416050 w 8404909"/>
              <a:gd name="connsiteY3" fmla="*/ 552987 h 2067950"/>
              <a:gd name="connsiteX4" fmla="*/ 1466850 w 8404909"/>
              <a:gd name="connsiteY4" fmla="*/ 613312 h 2067950"/>
              <a:gd name="connsiteX5" fmla="*/ 1857375 w 8404909"/>
              <a:gd name="connsiteY5" fmla="*/ 432337 h 2067950"/>
              <a:gd name="connsiteX6" fmla="*/ 1876425 w 8404909"/>
              <a:gd name="connsiteY6" fmla="*/ 365662 h 2067950"/>
              <a:gd name="connsiteX7" fmla="*/ 2051050 w 8404909"/>
              <a:gd name="connsiteY7" fmla="*/ 273587 h 2067950"/>
              <a:gd name="connsiteX8" fmla="*/ 2117725 w 8404909"/>
              <a:gd name="connsiteY8" fmla="*/ 368837 h 2067950"/>
              <a:gd name="connsiteX9" fmla="*/ 2076450 w 8404909"/>
              <a:gd name="connsiteY9" fmla="*/ 549812 h 2067950"/>
              <a:gd name="connsiteX10" fmla="*/ 1978025 w 8404909"/>
              <a:gd name="connsiteY10" fmla="*/ 749837 h 2067950"/>
              <a:gd name="connsiteX11" fmla="*/ 1720850 w 8404909"/>
              <a:gd name="connsiteY11" fmla="*/ 1073687 h 2067950"/>
              <a:gd name="connsiteX12" fmla="*/ 1806575 w 8404909"/>
              <a:gd name="connsiteY12" fmla="*/ 1267362 h 2067950"/>
              <a:gd name="connsiteX13" fmla="*/ 1882775 w 8404909"/>
              <a:gd name="connsiteY13" fmla="*/ 1270537 h 2067950"/>
              <a:gd name="connsiteX14" fmla="*/ 2143125 w 8404909"/>
              <a:gd name="connsiteY14" fmla="*/ 1956337 h 2067950"/>
              <a:gd name="connsiteX15" fmla="*/ 2143125 w 8404909"/>
              <a:gd name="connsiteY15" fmla="*/ 1962687 h 2067950"/>
              <a:gd name="connsiteX16" fmla="*/ 2320925 w 8404909"/>
              <a:gd name="connsiteY16" fmla="*/ 1991262 h 2067950"/>
              <a:gd name="connsiteX17" fmla="*/ 2047875 w 8404909"/>
              <a:gd name="connsiteY17" fmla="*/ 1245137 h 2067950"/>
              <a:gd name="connsiteX18" fmla="*/ 2403475 w 8404909"/>
              <a:gd name="connsiteY18" fmla="*/ 1314987 h 2067950"/>
              <a:gd name="connsiteX19" fmla="*/ 2362200 w 8404909"/>
              <a:gd name="connsiteY19" fmla="*/ 1394362 h 2067950"/>
              <a:gd name="connsiteX20" fmla="*/ 2482850 w 8404909"/>
              <a:gd name="connsiteY20" fmla="*/ 1447543 h 2067950"/>
              <a:gd name="connsiteX21" fmla="*/ 2525713 w 8404909"/>
              <a:gd name="connsiteY21" fmla="*/ 1351103 h 2067950"/>
              <a:gd name="connsiteX22" fmla="*/ 2647156 w 8404909"/>
              <a:gd name="connsiteY22" fmla="*/ 1354675 h 2067950"/>
              <a:gd name="connsiteX23" fmla="*/ 2686447 w 8404909"/>
              <a:gd name="connsiteY23" fmla="*/ 1415396 h 2067950"/>
              <a:gd name="connsiteX24" fmla="*/ 2797175 w 8404909"/>
              <a:gd name="connsiteY24" fmla="*/ 1368962 h 2067950"/>
              <a:gd name="connsiteX25" fmla="*/ 3075781 w 8404909"/>
              <a:gd name="connsiteY25" fmla="*/ 1436828 h 2067950"/>
              <a:gd name="connsiteX26" fmla="*/ 3436541 w 8404909"/>
              <a:gd name="connsiteY26" fmla="*/ 1501121 h 2067950"/>
              <a:gd name="connsiteX27" fmla="*/ 3532981 w 8404909"/>
              <a:gd name="connsiteY27" fmla="*/ 1558271 h 2067950"/>
              <a:gd name="connsiteX28" fmla="*/ 3872309 w 8404909"/>
              <a:gd name="connsiteY28" fmla="*/ 1618993 h 2067950"/>
              <a:gd name="connsiteX29" fmla="*/ 3961606 w 8404909"/>
              <a:gd name="connsiteY29" fmla="*/ 1794015 h 2067950"/>
              <a:gd name="connsiteX30" fmla="*/ 4133056 w 8404909"/>
              <a:gd name="connsiteY30" fmla="*/ 1686859 h 2067950"/>
              <a:gd name="connsiteX31" fmla="*/ 6329924 w 8404909"/>
              <a:gd name="connsiteY31" fmla="*/ 1983544 h 2067950"/>
              <a:gd name="connsiteX32" fmla="*/ 6403780 w 8404909"/>
              <a:gd name="connsiteY32" fmla="*/ 2067950 h 2067950"/>
              <a:gd name="connsiteX33" fmla="*/ 6467084 w 8404909"/>
              <a:gd name="connsiteY33" fmla="*/ 2067950 h 2067950"/>
              <a:gd name="connsiteX34" fmla="*/ 6751955 w 8404909"/>
              <a:gd name="connsiteY34" fmla="*/ 1972994 h 2067950"/>
              <a:gd name="connsiteX35" fmla="*/ 6903183 w 8404909"/>
              <a:gd name="connsiteY35" fmla="*/ 1990578 h 2067950"/>
              <a:gd name="connsiteX36" fmla="*/ 6910217 w 8404909"/>
              <a:gd name="connsiteY36" fmla="*/ 1895621 h 2067950"/>
              <a:gd name="connsiteX37" fmla="*/ 6853946 w 8404909"/>
              <a:gd name="connsiteY37" fmla="*/ 1885070 h 2067950"/>
              <a:gd name="connsiteX38" fmla="*/ 6386195 w 8404909"/>
              <a:gd name="connsiteY38" fmla="*/ 1828800 h 2067950"/>
              <a:gd name="connsiteX39" fmla="*/ 6294755 w 8404909"/>
              <a:gd name="connsiteY39" fmla="*/ 1902655 h 2067950"/>
              <a:gd name="connsiteX40" fmla="*/ 4743792 w 8404909"/>
              <a:gd name="connsiteY40" fmla="*/ 1617784 h 2067950"/>
              <a:gd name="connsiteX41" fmla="*/ 4708623 w 8404909"/>
              <a:gd name="connsiteY41" fmla="*/ 1557997 h 2067950"/>
              <a:gd name="connsiteX42" fmla="*/ 4149432 w 8404909"/>
              <a:gd name="connsiteY42" fmla="*/ 1473590 h 2067950"/>
              <a:gd name="connsiteX43" fmla="*/ 2134235 w 8404909"/>
              <a:gd name="connsiteY43" fmla="*/ 1072661 h 2067950"/>
              <a:gd name="connsiteX44" fmla="*/ 2011143 w 8404909"/>
              <a:gd name="connsiteY44" fmla="*/ 960120 h 2067950"/>
              <a:gd name="connsiteX45" fmla="*/ 2194023 w 8404909"/>
              <a:gd name="connsiteY45" fmla="*/ 393895 h 2067950"/>
              <a:gd name="connsiteX46" fmla="*/ 2433173 w 8404909"/>
              <a:gd name="connsiteY46" fmla="*/ 140677 h 2067950"/>
              <a:gd name="connsiteX47" fmla="*/ 2514063 w 8404909"/>
              <a:gd name="connsiteY47" fmla="*/ 94957 h 2067950"/>
              <a:gd name="connsiteX48" fmla="*/ 2616053 w 8404909"/>
              <a:gd name="connsiteY48" fmla="*/ 66821 h 2067950"/>
              <a:gd name="connsiteX49" fmla="*/ 2693426 w 8404909"/>
              <a:gd name="connsiteY49" fmla="*/ 77372 h 2067950"/>
              <a:gd name="connsiteX50" fmla="*/ 2971263 w 8404909"/>
              <a:gd name="connsiteY50" fmla="*/ 73855 h 2067950"/>
              <a:gd name="connsiteX51" fmla="*/ 3502318 w 8404909"/>
              <a:gd name="connsiteY51" fmla="*/ 211015 h 2067950"/>
              <a:gd name="connsiteX52" fmla="*/ 3970069 w 8404909"/>
              <a:gd name="connsiteY52" fmla="*/ 327074 h 2067950"/>
              <a:gd name="connsiteX53" fmla="*/ 4174050 w 8404909"/>
              <a:gd name="connsiteY53" fmla="*/ 404446 h 2067950"/>
              <a:gd name="connsiteX54" fmla="*/ 4265490 w 8404909"/>
              <a:gd name="connsiteY54" fmla="*/ 414997 h 2067950"/>
              <a:gd name="connsiteX55" fmla="*/ 4318244 w 8404909"/>
              <a:gd name="connsiteY55" fmla="*/ 400929 h 2067950"/>
              <a:gd name="connsiteX56" fmla="*/ 4944257 w 8404909"/>
              <a:gd name="connsiteY56" fmla="*/ 548640 h 2067950"/>
              <a:gd name="connsiteX57" fmla="*/ 7353349 w 8404909"/>
              <a:gd name="connsiteY57" fmla="*/ 1114864 h 2067950"/>
              <a:gd name="connsiteX58" fmla="*/ 8404909 w 8404909"/>
              <a:gd name="connsiteY58" fmla="*/ 1143000 h 2067950"/>
              <a:gd name="connsiteX59" fmla="*/ 8394358 w 8404909"/>
              <a:gd name="connsiteY59" fmla="*/ 1090246 h 2067950"/>
              <a:gd name="connsiteX60" fmla="*/ 7314663 w 8404909"/>
              <a:gd name="connsiteY60" fmla="*/ 1037492 h 2067950"/>
              <a:gd name="connsiteX61" fmla="*/ 4750826 w 8404909"/>
              <a:gd name="connsiteY61" fmla="*/ 439615 h 2067950"/>
              <a:gd name="connsiteX62" fmla="*/ 2978297 w 8404909"/>
              <a:gd name="connsiteY62" fmla="*/ 24618 h 2067950"/>
              <a:gd name="connsiteX63" fmla="*/ 2630121 w 8404909"/>
              <a:gd name="connsiteY63" fmla="*/ 0 h 2067950"/>
              <a:gd name="connsiteX64" fmla="*/ 2545715 w 8404909"/>
              <a:gd name="connsiteY64" fmla="*/ 21101 h 2067950"/>
              <a:gd name="connsiteX65" fmla="*/ 2056863 w 8404909"/>
              <a:gd name="connsiteY65" fmla="*/ 214532 h 2067950"/>
              <a:gd name="connsiteX66" fmla="*/ 1121361 w 8404909"/>
              <a:gd name="connsiteY66" fmla="*/ 636563 h 2067950"/>
              <a:gd name="connsiteX67" fmla="*/ 1086192 w 8404909"/>
              <a:gd name="connsiteY67" fmla="*/ 618978 h 2067950"/>
              <a:gd name="connsiteX68" fmla="*/ 956066 w 8404909"/>
              <a:gd name="connsiteY68" fmla="*/ 689317 h 2067950"/>
              <a:gd name="connsiteX69" fmla="*/ 618441 w 8404909"/>
              <a:gd name="connsiteY69" fmla="*/ 854612 h 2067950"/>
              <a:gd name="connsiteX70" fmla="*/ 0 w 8404909"/>
              <a:gd name="connsiteY70" fmla="*/ 791112 h 2067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8404909" h="2067950">
                <a:moveTo>
                  <a:pt x="0" y="791112"/>
                </a:moveTo>
                <a:lnTo>
                  <a:pt x="590550" y="899062"/>
                </a:lnTo>
                <a:lnTo>
                  <a:pt x="965200" y="759362"/>
                </a:lnTo>
                <a:lnTo>
                  <a:pt x="1416050" y="552987"/>
                </a:lnTo>
                <a:lnTo>
                  <a:pt x="1466850" y="613312"/>
                </a:lnTo>
                <a:lnTo>
                  <a:pt x="1857375" y="432337"/>
                </a:lnTo>
                <a:lnTo>
                  <a:pt x="1876425" y="365662"/>
                </a:lnTo>
                <a:lnTo>
                  <a:pt x="2051050" y="273587"/>
                </a:lnTo>
                <a:lnTo>
                  <a:pt x="2117725" y="368837"/>
                </a:lnTo>
                <a:lnTo>
                  <a:pt x="2076450" y="549812"/>
                </a:lnTo>
                <a:lnTo>
                  <a:pt x="1978025" y="749837"/>
                </a:lnTo>
                <a:lnTo>
                  <a:pt x="1720850" y="1073687"/>
                </a:lnTo>
                <a:lnTo>
                  <a:pt x="1806575" y="1267362"/>
                </a:lnTo>
                <a:lnTo>
                  <a:pt x="1882775" y="1270537"/>
                </a:lnTo>
                <a:lnTo>
                  <a:pt x="2143125" y="1956337"/>
                </a:lnTo>
                <a:lnTo>
                  <a:pt x="2143125" y="1962687"/>
                </a:lnTo>
                <a:lnTo>
                  <a:pt x="2320925" y="1991262"/>
                </a:lnTo>
                <a:lnTo>
                  <a:pt x="2047875" y="1245137"/>
                </a:lnTo>
                <a:lnTo>
                  <a:pt x="2403475" y="1314987"/>
                </a:lnTo>
                <a:lnTo>
                  <a:pt x="2362200" y="1394362"/>
                </a:lnTo>
                <a:lnTo>
                  <a:pt x="2482850" y="1447543"/>
                </a:lnTo>
                <a:lnTo>
                  <a:pt x="2525713" y="1351103"/>
                </a:lnTo>
                <a:lnTo>
                  <a:pt x="2647156" y="1354675"/>
                </a:lnTo>
                <a:lnTo>
                  <a:pt x="2686447" y="1415396"/>
                </a:lnTo>
                <a:lnTo>
                  <a:pt x="2797175" y="1368962"/>
                </a:lnTo>
                <a:lnTo>
                  <a:pt x="3075781" y="1436828"/>
                </a:lnTo>
                <a:lnTo>
                  <a:pt x="3436541" y="1501121"/>
                </a:lnTo>
                <a:lnTo>
                  <a:pt x="3532981" y="1558271"/>
                </a:lnTo>
                <a:lnTo>
                  <a:pt x="3872309" y="1618993"/>
                </a:lnTo>
                <a:lnTo>
                  <a:pt x="3961606" y="1794015"/>
                </a:lnTo>
                <a:lnTo>
                  <a:pt x="4133056" y="1686859"/>
                </a:lnTo>
                <a:lnTo>
                  <a:pt x="6329924" y="1983544"/>
                </a:lnTo>
                <a:lnTo>
                  <a:pt x="6403780" y="2067950"/>
                </a:lnTo>
                <a:lnTo>
                  <a:pt x="6467084" y="2067950"/>
                </a:lnTo>
                <a:lnTo>
                  <a:pt x="6751955" y="1972994"/>
                </a:lnTo>
                <a:lnTo>
                  <a:pt x="6903183" y="1990578"/>
                </a:lnTo>
                <a:lnTo>
                  <a:pt x="6910217" y="1895621"/>
                </a:lnTo>
                <a:lnTo>
                  <a:pt x="6853946" y="1885070"/>
                </a:lnTo>
                <a:lnTo>
                  <a:pt x="6386195" y="1828800"/>
                </a:lnTo>
                <a:lnTo>
                  <a:pt x="6294755" y="1902655"/>
                </a:lnTo>
                <a:lnTo>
                  <a:pt x="4743792" y="1617784"/>
                </a:lnTo>
                <a:lnTo>
                  <a:pt x="4708623" y="1557997"/>
                </a:lnTo>
                <a:lnTo>
                  <a:pt x="4149432" y="1473590"/>
                </a:lnTo>
                <a:lnTo>
                  <a:pt x="2134235" y="1072661"/>
                </a:lnTo>
                <a:lnTo>
                  <a:pt x="2011143" y="960120"/>
                </a:lnTo>
                <a:lnTo>
                  <a:pt x="2194023" y="393895"/>
                </a:lnTo>
                <a:lnTo>
                  <a:pt x="2433173" y="140677"/>
                </a:lnTo>
                <a:lnTo>
                  <a:pt x="2514063" y="94957"/>
                </a:lnTo>
                <a:lnTo>
                  <a:pt x="2616053" y="66821"/>
                </a:lnTo>
                <a:lnTo>
                  <a:pt x="2693426" y="77372"/>
                </a:lnTo>
                <a:lnTo>
                  <a:pt x="2971263" y="73855"/>
                </a:lnTo>
                <a:lnTo>
                  <a:pt x="3502318" y="211015"/>
                </a:lnTo>
                <a:lnTo>
                  <a:pt x="3970069" y="327074"/>
                </a:lnTo>
                <a:lnTo>
                  <a:pt x="4174050" y="404446"/>
                </a:lnTo>
                <a:lnTo>
                  <a:pt x="4265490" y="414997"/>
                </a:lnTo>
                <a:lnTo>
                  <a:pt x="4318244" y="400929"/>
                </a:lnTo>
                <a:lnTo>
                  <a:pt x="4944257" y="548640"/>
                </a:lnTo>
                <a:lnTo>
                  <a:pt x="7353349" y="1114864"/>
                </a:lnTo>
                <a:lnTo>
                  <a:pt x="8404909" y="1143000"/>
                </a:lnTo>
                <a:lnTo>
                  <a:pt x="8394358" y="1090246"/>
                </a:lnTo>
                <a:lnTo>
                  <a:pt x="7314663" y="1037492"/>
                </a:lnTo>
                <a:lnTo>
                  <a:pt x="4750826" y="439615"/>
                </a:lnTo>
                <a:lnTo>
                  <a:pt x="2978297" y="24618"/>
                </a:lnTo>
                <a:lnTo>
                  <a:pt x="2630121" y="0"/>
                </a:lnTo>
                <a:lnTo>
                  <a:pt x="2545715" y="21101"/>
                </a:lnTo>
                <a:lnTo>
                  <a:pt x="2056863" y="214532"/>
                </a:lnTo>
                <a:lnTo>
                  <a:pt x="1121361" y="636563"/>
                </a:lnTo>
                <a:lnTo>
                  <a:pt x="1086192" y="618978"/>
                </a:lnTo>
                <a:lnTo>
                  <a:pt x="956066" y="689317"/>
                </a:lnTo>
                <a:lnTo>
                  <a:pt x="618441" y="854612"/>
                </a:lnTo>
                <a:lnTo>
                  <a:pt x="0" y="791112"/>
                </a:lnTo>
                <a:close/>
              </a:path>
            </a:pathLst>
          </a:cu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71" name="Groupe 70">
            <a:extLst>
              <a:ext uri="{FF2B5EF4-FFF2-40B4-BE49-F238E27FC236}">
                <a16:creationId xmlns:a16="http://schemas.microsoft.com/office/drawing/2014/main" id="{5C395E8E-108E-A5C8-A4F8-355C213E3E40}"/>
              </a:ext>
            </a:extLst>
          </p:cNvPr>
          <p:cNvGrpSpPr/>
          <p:nvPr/>
        </p:nvGrpSpPr>
        <p:grpSpPr>
          <a:xfrm>
            <a:off x="2657809" y="2445488"/>
            <a:ext cx="7967310" cy="2261684"/>
            <a:chOff x="2657809" y="2445488"/>
            <a:chExt cx="7967310" cy="2261684"/>
          </a:xfrm>
          <a:solidFill>
            <a:schemeClr val="bg2">
              <a:lumMod val="50000"/>
            </a:schemeClr>
          </a:solidFill>
        </p:grpSpPr>
        <p:sp>
          <p:nvSpPr>
            <p:cNvPr id="24" name="Forme libre : forme 23">
              <a:extLst>
                <a:ext uri="{FF2B5EF4-FFF2-40B4-BE49-F238E27FC236}">
                  <a16:creationId xmlns:a16="http://schemas.microsoft.com/office/drawing/2014/main" id="{3BF11D84-5B67-97CC-803F-CC742702DCA4}"/>
                </a:ext>
              </a:extLst>
            </p:cNvPr>
            <p:cNvSpPr/>
            <p:nvPr/>
          </p:nvSpPr>
          <p:spPr>
            <a:xfrm>
              <a:off x="5311471" y="3824577"/>
              <a:ext cx="1025719" cy="882595"/>
            </a:xfrm>
            <a:custGeom>
              <a:avLst/>
              <a:gdLst>
                <a:gd name="connsiteX0" fmla="*/ 0 w 1025719"/>
                <a:gd name="connsiteY0" fmla="*/ 0 h 882595"/>
                <a:gd name="connsiteX1" fmla="*/ 357809 w 1025719"/>
                <a:gd name="connsiteY1" fmla="*/ 63611 h 882595"/>
                <a:gd name="connsiteX2" fmla="*/ 310101 w 1025719"/>
                <a:gd name="connsiteY2" fmla="*/ 151075 h 882595"/>
                <a:gd name="connsiteX3" fmla="*/ 437322 w 1025719"/>
                <a:gd name="connsiteY3" fmla="*/ 190832 h 882595"/>
                <a:gd name="connsiteX4" fmla="*/ 477079 w 1025719"/>
                <a:gd name="connsiteY4" fmla="*/ 95416 h 882595"/>
                <a:gd name="connsiteX5" fmla="*/ 596348 w 1025719"/>
                <a:gd name="connsiteY5" fmla="*/ 111319 h 882595"/>
                <a:gd name="connsiteX6" fmla="*/ 636105 w 1025719"/>
                <a:gd name="connsiteY6" fmla="*/ 159026 h 882595"/>
                <a:gd name="connsiteX7" fmla="*/ 747423 w 1025719"/>
                <a:gd name="connsiteY7" fmla="*/ 119270 h 882595"/>
                <a:gd name="connsiteX8" fmla="*/ 1025719 w 1025719"/>
                <a:gd name="connsiteY8" fmla="*/ 198783 h 882595"/>
                <a:gd name="connsiteX9" fmla="*/ 1001865 w 1025719"/>
                <a:gd name="connsiteY9" fmla="*/ 373712 h 882595"/>
                <a:gd name="connsiteX10" fmla="*/ 652007 w 1025719"/>
                <a:gd name="connsiteY10" fmla="*/ 564543 h 882595"/>
                <a:gd name="connsiteX11" fmla="*/ 850790 w 1025719"/>
                <a:gd name="connsiteY11" fmla="*/ 882595 h 882595"/>
                <a:gd name="connsiteX12" fmla="*/ 333955 w 1025719"/>
                <a:gd name="connsiteY12" fmla="*/ 795131 h 882595"/>
                <a:gd name="connsiteX13" fmla="*/ 270345 w 1025719"/>
                <a:gd name="connsiteY13" fmla="*/ 739472 h 882595"/>
                <a:gd name="connsiteX14" fmla="*/ 0 w 1025719"/>
                <a:gd name="connsiteY14" fmla="*/ 0 h 882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25719" h="882595">
                  <a:moveTo>
                    <a:pt x="0" y="0"/>
                  </a:moveTo>
                  <a:lnTo>
                    <a:pt x="357809" y="63611"/>
                  </a:lnTo>
                  <a:lnTo>
                    <a:pt x="310101" y="151075"/>
                  </a:lnTo>
                  <a:lnTo>
                    <a:pt x="437322" y="190832"/>
                  </a:lnTo>
                  <a:lnTo>
                    <a:pt x="477079" y="95416"/>
                  </a:lnTo>
                  <a:lnTo>
                    <a:pt x="596348" y="111319"/>
                  </a:lnTo>
                  <a:lnTo>
                    <a:pt x="636105" y="159026"/>
                  </a:lnTo>
                  <a:lnTo>
                    <a:pt x="747423" y="119270"/>
                  </a:lnTo>
                  <a:lnTo>
                    <a:pt x="1025719" y="198783"/>
                  </a:lnTo>
                  <a:lnTo>
                    <a:pt x="1001865" y="373712"/>
                  </a:lnTo>
                  <a:lnTo>
                    <a:pt x="652007" y="564543"/>
                  </a:lnTo>
                  <a:lnTo>
                    <a:pt x="850790" y="882595"/>
                  </a:lnTo>
                  <a:lnTo>
                    <a:pt x="333955" y="795131"/>
                  </a:lnTo>
                  <a:lnTo>
                    <a:pt x="270345" y="739472"/>
                  </a:lnTo>
                  <a:lnTo>
                    <a:pt x="0" y="0"/>
                  </a:lnTo>
                  <a:close/>
                </a:path>
              </a:pathLst>
            </a:cu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Forme libre : forme 46">
              <a:extLst>
                <a:ext uri="{FF2B5EF4-FFF2-40B4-BE49-F238E27FC236}">
                  <a16:creationId xmlns:a16="http://schemas.microsoft.com/office/drawing/2014/main" id="{49AB4ECD-1F90-A787-3FE4-BDD5A42BE6CC}"/>
                </a:ext>
              </a:extLst>
            </p:cNvPr>
            <p:cNvSpPr/>
            <p:nvPr/>
          </p:nvSpPr>
          <p:spPr>
            <a:xfrm>
              <a:off x="7895827" y="3125649"/>
              <a:ext cx="2729292" cy="1352477"/>
            </a:xfrm>
            <a:custGeom>
              <a:avLst/>
              <a:gdLst>
                <a:gd name="connsiteX0" fmla="*/ 299005 w 2729292"/>
                <a:gd name="connsiteY0" fmla="*/ 0 h 1352477"/>
                <a:gd name="connsiteX1" fmla="*/ 152979 w 2729292"/>
                <a:gd name="connsiteY1" fmla="*/ 542381 h 1352477"/>
                <a:gd name="connsiteX2" fmla="*/ 0 w 2729292"/>
                <a:gd name="connsiteY2" fmla="*/ 813572 h 1352477"/>
                <a:gd name="connsiteX3" fmla="*/ 121688 w 2729292"/>
                <a:gd name="connsiteY3" fmla="*/ 1074333 h 1352477"/>
                <a:gd name="connsiteX4" fmla="*/ 1661913 w 2729292"/>
                <a:gd name="connsiteY4" fmla="*/ 1352477 h 1352477"/>
                <a:gd name="connsiteX5" fmla="*/ 1759263 w 2729292"/>
                <a:gd name="connsiteY5" fmla="*/ 1282941 h 1352477"/>
                <a:gd name="connsiteX6" fmla="*/ 2214725 w 2729292"/>
                <a:gd name="connsiteY6" fmla="*/ 1342047 h 1352477"/>
                <a:gd name="connsiteX7" fmla="*/ 2284261 w 2729292"/>
                <a:gd name="connsiteY7" fmla="*/ 928307 h 1352477"/>
                <a:gd name="connsiteX8" fmla="*/ 2555452 w 2729292"/>
                <a:gd name="connsiteY8" fmla="*/ 893539 h 1352477"/>
                <a:gd name="connsiteX9" fmla="*/ 2729292 w 2729292"/>
                <a:gd name="connsiteY9" fmla="*/ 566719 h 1352477"/>
                <a:gd name="connsiteX10" fmla="*/ 299005 w 2729292"/>
                <a:gd name="connsiteY10" fmla="*/ 0 h 13524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729292" h="1352477">
                  <a:moveTo>
                    <a:pt x="299005" y="0"/>
                  </a:moveTo>
                  <a:lnTo>
                    <a:pt x="152979" y="542381"/>
                  </a:lnTo>
                  <a:lnTo>
                    <a:pt x="0" y="813572"/>
                  </a:lnTo>
                  <a:lnTo>
                    <a:pt x="121688" y="1074333"/>
                  </a:lnTo>
                  <a:lnTo>
                    <a:pt x="1661913" y="1352477"/>
                  </a:lnTo>
                  <a:lnTo>
                    <a:pt x="1759263" y="1282941"/>
                  </a:lnTo>
                  <a:lnTo>
                    <a:pt x="2214725" y="1342047"/>
                  </a:lnTo>
                  <a:lnTo>
                    <a:pt x="2284261" y="928307"/>
                  </a:lnTo>
                  <a:lnTo>
                    <a:pt x="2555452" y="893539"/>
                  </a:lnTo>
                  <a:lnTo>
                    <a:pt x="2729292" y="566719"/>
                  </a:lnTo>
                  <a:lnTo>
                    <a:pt x="299005" y="0"/>
                  </a:lnTo>
                  <a:close/>
                </a:path>
              </a:pathLst>
            </a:cu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2" name="Forme libre : forme 51">
              <a:extLst>
                <a:ext uri="{FF2B5EF4-FFF2-40B4-BE49-F238E27FC236}">
                  <a16:creationId xmlns:a16="http://schemas.microsoft.com/office/drawing/2014/main" id="{DECE2FEB-DAF6-950B-DDBF-4274E7514CA9}"/>
                </a:ext>
              </a:extLst>
            </p:cNvPr>
            <p:cNvSpPr/>
            <p:nvPr/>
          </p:nvSpPr>
          <p:spPr>
            <a:xfrm>
              <a:off x="5319513" y="2645849"/>
              <a:ext cx="2725816" cy="1286419"/>
            </a:xfrm>
            <a:custGeom>
              <a:avLst/>
              <a:gdLst>
                <a:gd name="connsiteX0" fmla="*/ 1435921 w 2725816"/>
                <a:gd name="connsiteY0" fmla="*/ 139073 h 1286419"/>
                <a:gd name="connsiteX1" fmla="*/ 1376816 w 2725816"/>
                <a:gd name="connsiteY1" fmla="*/ 657117 h 1286419"/>
                <a:gd name="connsiteX2" fmla="*/ 2499824 w 2725816"/>
                <a:gd name="connsiteY2" fmla="*/ 935261 h 1286419"/>
                <a:gd name="connsiteX3" fmla="*/ 2725816 w 2725816"/>
                <a:gd name="connsiteY3" fmla="*/ 1022181 h 1286419"/>
                <a:gd name="connsiteX4" fmla="*/ 2572837 w 2725816"/>
                <a:gd name="connsiteY4" fmla="*/ 1286419 h 1286419"/>
                <a:gd name="connsiteX5" fmla="*/ 2447672 w 2725816"/>
                <a:gd name="connsiteY5" fmla="*/ 1095194 h 1286419"/>
                <a:gd name="connsiteX6" fmla="*/ 2033932 w 2725816"/>
                <a:gd name="connsiteY6" fmla="*/ 1056949 h 1286419"/>
                <a:gd name="connsiteX7" fmla="*/ 518044 w 2725816"/>
                <a:gd name="connsiteY7" fmla="*/ 660594 h 1286419"/>
                <a:gd name="connsiteX8" fmla="*/ 424171 w 2725816"/>
                <a:gd name="connsiteY8" fmla="*/ 664070 h 1286419"/>
                <a:gd name="connsiteX9" fmla="*/ 358111 w 2725816"/>
                <a:gd name="connsiteY9" fmla="*/ 830957 h 1286419"/>
                <a:gd name="connsiteX10" fmla="*/ 0 w 2725816"/>
                <a:gd name="connsiteY10" fmla="*/ 764898 h 1286419"/>
                <a:gd name="connsiteX11" fmla="*/ 142549 w 2725816"/>
                <a:gd name="connsiteY11" fmla="*/ 323343 h 1286419"/>
                <a:gd name="connsiteX12" fmla="*/ 382449 w 2725816"/>
                <a:gd name="connsiteY12" fmla="*/ 62583 h 1286419"/>
                <a:gd name="connsiteX13" fmla="*/ 438078 w 2725816"/>
                <a:gd name="connsiteY13" fmla="*/ 38245 h 1286419"/>
                <a:gd name="connsiteX14" fmla="*/ 472846 w 2725816"/>
                <a:gd name="connsiteY14" fmla="*/ 17384 h 1286419"/>
                <a:gd name="connsiteX15" fmla="*/ 563243 w 2725816"/>
                <a:gd name="connsiteY15" fmla="*/ 0 h 1286419"/>
                <a:gd name="connsiteX16" fmla="*/ 653640 w 2725816"/>
                <a:gd name="connsiteY16" fmla="*/ 6954 h 1286419"/>
                <a:gd name="connsiteX17" fmla="*/ 768374 w 2725816"/>
                <a:gd name="connsiteY17" fmla="*/ 3477 h 1286419"/>
                <a:gd name="connsiteX18" fmla="*/ 924831 w 2725816"/>
                <a:gd name="connsiteY18" fmla="*/ 3477 h 1286419"/>
                <a:gd name="connsiteX19" fmla="*/ 1029135 w 2725816"/>
                <a:gd name="connsiteY19" fmla="*/ 38245 h 1286419"/>
                <a:gd name="connsiteX20" fmla="*/ 1435921 w 2725816"/>
                <a:gd name="connsiteY20" fmla="*/ 139073 h 128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725816" h="1286419">
                  <a:moveTo>
                    <a:pt x="1435921" y="139073"/>
                  </a:moveTo>
                  <a:lnTo>
                    <a:pt x="1376816" y="657117"/>
                  </a:lnTo>
                  <a:lnTo>
                    <a:pt x="2499824" y="935261"/>
                  </a:lnTo>
                  <a:lnTo>
                    <a:pt x="2725816" y="1022181"/>
                  </a:lnTo>
                  <a:lnTo>
                    <a:pt x="2572837" y="1286419"/>
                  </a:lnTo>
                  <a:lnTo>
                    <a:pt x="2447672" y="1095194"/>
                  </a:lnTo>
                  <a:lnTo>
                    <a:pt x="2033932" y="1056949"/>
                  </a:lnTo>
                  <a:lnTo>
                    <a:pt x="518044" y="660594"/>
                  </a:lnTo>
                  <a:lnTo>
                    <a:pt x="424171" y="664070"/>
                  </a:lnTo>
                  <a:lnTo>
                    <a:pt x="358111" y="830957"/>
                  </a:lnTo>
                  <a:lnTo>
                    <a:pt x="0" y="764898"/>
                  </a:lnTo>
                  <a:lnTo>
                    <a:pt x="142549" y="323343"/>
                  </a:lnTo>
                  <a:lnTo>
                    <a:pt x="382449" y="62583"/>
                  </a:lnTo>
                  <a:lnTo>
                    <a:pt x="438078" y="38245"/>
                  </a:lnTo>
                  <a:lnTo>
                    <a:pt x="472846" y="17384"/>
                  </a:lnTo>
                  <a:lnTo>
                    <a:pt x="563243" y="0"/>
                  </a:lnTo>
                  <a:lnTo>
                    <a:pt x="653640" y="6954"/>
                  </a:lnTo>
                  <a:lnTo>
                    <a:pt x="768374" y="3477"/>
                  </a:lnTo>
                  <a:lnTo>
                    <a:pt x="924831" y="3477"/>
                  </a:lnTo>
                  <a:lnTo>
                    <a:pt x="1029135" y="38245"/>
                  </a:lnTo>
                  <a:lnTo>
                    <a:pt x="1435921" y="139073"/>
                  </a:lnTo>
                  <a:close/>
                </a:path>
              </a:pathLst>
            </a:cu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4" name="Forme libre : forme 63">
              <a:extLst>
                <a:ext uri="{FF2B5EF4-FFF2-40B4-BE49-F238E27FC236}">
                  <a16:creationId xmlns:a16="http://schemas.microsoft.com/office/drawing/2014/main" id="{3E7754DD-3E7F-8503-9094-A16E6DB10E3B}"/>
                </a:ext>
              </a:extLst>
            </p:cNvPr>
            <p:cNvSpPr/>
            <p:nvPr/>
          </p:nvSpPr>
          <p:spPr>
            <a:xfrm>
              <a:off x="2657809" y="2846381"/>
              <a:ext cx="2718294" cy="1120763"/>
            </a:xfrm>
            <a:custGeom>
              <a:avLst/>
              <a:gdLst>
                <a:gd name="connsiteX0" fmla="*/ 362913 w 2718294"/>
                <a:gd name="connsiteY0" fmla="*/ 626204 h 1120763"/>
                <a:gd name="connsiteX1" fmla="*/ 377145 w 2718294"/>
                <a:gd name="connsiteY1" fmla="*/ 565719 h 1120763"/>
                <a:gd name="connsiteX2" fmla="*/ 252616 w 2718294"/>
                <a:gd name="connsiteY2" fmla="*/ 569277 h 1120763"/>
                <a:gd name="connsiteX3" fmla="*/ 0 w 2718294"/>
                <a:gd name="connsiteY3" fmla="*/ 611972 h 1120763"/>
                <a:gd name="connsiteX4" fmla="*/ 7116 w 2718294"/>
                <a:gd name="connsiteY4" fmla="*/ 693806 h 1120763"/>
                <a:gd name="connsiteX5" fmla="*/ 256174 w 2718294"/>
                <a:gd name="connsiteY5" fmla="*/ 757849 h 1120763"/>
                <a:gd name="connsiteX6" fmla="*/ 1124320 w 2718294"/>
                <a:gd name="connsiteY6" fmla="*/ 893052 h 1120763"/>
                <a:gd name="connsiteX7" fmla="*/ 978443 w 2718294"/>
                <a:gd name="connsiteY7" fmla="*/ 946422 h 1120763"/>
                <a:gd name="connsiteX8" fmla="*/ 672457 w 2718294"/>
                <a:gd name="connsiteY8" fmla="*/ 967770 h 1120763"/>
                <a:gd name="connsiteX9" fmla="*/ 754291 w 2718294"/>
                <a:gd name="connsiteY9" fmla="*/ 1088741 h 1120763"/>
                <a:gd name="connsiteX10" fmla="*/ 1110088 w 2718294"/>
                <a:gd name="connsiteY10" fmla="*/ 1120763 h 1120763"/>
                <a:gd name="connsiteX11" fmla="*/ 1248849 w 2718294"/>
                <a:gd name="connsiteY11" fmla="*/ 868147 h 1120763"/>
                <a:gd name="connsiteX12" fmla="*/ 1391168 w 2718294"/>
                <a:gd name="connsiteY12" fmla="*/ 786313 h 1120763"/>
                <a:gd name="connsiteX13" fmla="*/ 2070742 w 2718294"/>
                <a:gd name="connsiteY13" fmla="*/ 750733 h 1120763"/>
                <a:gd name="connsiteX14" fmla="*/ 2145459 w 2718294"/>
                <a:gd name="connsiteY14" fmla="*/ 558603 h 1120763"/>
                <a:gd name="connsiteX15" fmla="*/ 2672040 w 2718294"/>
                <a:gd name="connsiteY15" fmla="*/ 284638 h 1120763"/>
                <a:gd name="connsiteX16" fmla="*/ 2718294 w 2718294"/>
                <a:gd name="connsiteY16" fmla="*/ 99624 h 1120763"/>
                <a:gd name="connsiteX17" fmla="*/ 2650692 w 2718294"/>
                <a:gd name="connsiteY17" fmla="*/ 0 h 1120763"/>
                <a:gd name="connsiteX18" fmla="*/ 2479909 w 2718294"/>
                <a:gd name="connsiteY18" fmla="*/ 96066 h 1120763"/>
                <a:gd name="connsiteX19" fmla="*/ 2458561 w 2718294"/>
                <a:gd name="connsiteY19" fmla="*/ 160109 h 1120763"/>
                <a:gd name="connsiteX20" fmla="*/ 2063626 w 2718294"/>
                <a:gd name="connsiteY20" fmla="*/ 348682 h 1120763"/>
                <a:gd name="connsiteX21" fmla="*/ 2017372 w 2718294"/>
                <a:gd name="connsiteY21" fmla="*/ 284638 h 1120763"/>
                <a:gd name="connsiteX22" fmla="*/ 1583299 w 2718294"/>
                <a:gd name="connsiteY22" fmla="*/ 491001 h 1120763"/>
                <a:gd name="connsiteX23" fmla="*/ 1643785 w 2718294"/>
                <a:gd name="connsiteY23" fmla="*/ 601298 h 1120763"/>
                <a:gd name="connsiteX24" fmla="*/ 1231059 w 2718294"/>
                <a:gd name="connsiteY24" fmla="*/ 775639 h 1120763"/>
                <a:gd name="connsiteX25" fmla="*/ 1163458 w 2718294"/>
                <a:gd name="connsiteY25" fmla="*/ 818335 h 1120763"/>
                <a:gd name="connsiteX26" fmla="*/ 1067393 w 2718294"/>
                <a:gd name="connsiteY26" fmla="*/ 779197 h 1120763"/>
                <a:gd name="connsiteX27" fmla="*/ 362913 w 2718294"/>
                <a:gd name="connsiteY27" fmla="*/ 626204 h 1120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718294" h="1120763">
                  <a:moveTo>
                    <a:pt x="362913" y="626204"/>
                  </a:moveTo>
                  <a:lnTo>
                    <a:pt x="377145" y="565719"/>
                  </a:lnTo>
                  <a:lnTo>
                    <a:pt x="252616" y="569277"/>
                  </a:lnTo>
                  <a:lnTo>
                    <a:pt x="0" y="611972"/>
                  </a:lnTo>
                  <a:lnTo>
                    <a:pt x="7116" y="693806"/>
                  </a:lnTo>
                  <a:lnTo>
                    <a:pt x="256174" y="757849"/>
                  </a:lnTo>
                  <a:lnTo>
                    <a:pt x="1124320" y="893052"/>
                  </a:lnTo>
                  <a:lnTo>
                    <a:pt x="978443" y="946422"/>
                  </a:lnTo>
                  <a:lnTo>
                    <a:pt x="672457" y="967770"/>
                  </a:lnTo>
                  <a:lnTo>
                    <a:pt x="754291" y="1088741"/>
                  </a:lnTo>
                  <a:lnTo>
                    <a:pt x="1110088" y="1120763"/>
                  </a:lnTo>
                  <a:lnTo>
                    <a:pt x="1248849" y="868147"/>
                  </a:lnTo>
                  <a:lnTo>
                    <a:pt x="1391168" y="786313"/>
                  </a:lnTo>
                  <a:lnTo>
                    <a:pt x="2070742" y="750733"/>
                  </a:lnTo>
                  <a:lnTo>
                    <a:pt x="2145459" y="558603"/>
                  </a:lnTo>
                  <a:lnTo>
                    <a:pt x="2672040" y="284638"/>
                  </a:lnTo>
                  <a:lnTo>
                    <a:pt x="2718294" y="99624"/>
                  </a:lnTo>
                  <a:lnTo>
                    <a:pt x="2650692" y="0"/>
                  </a:lnTo>
                  <a:lnTo>
                    <a:pt x="2479909" y="96066"/>
                  </a:lnTo>
                  <a:lnTo>
                    <a:pt x="2458561" y="160109"/>
                  </a:lnTo>
                  <a:lnTo>
                    <a:pt x="2063626" y="348682"/>
                  </a:lnTo>
                  <a:lnTo>
                    <a:pt x="2017372" y="284638"/>
                  </a:lnTo>
                  <a:lnTo>
                    <a:pt x="1583299" y="491001"/>
                  </a:lnTo>
                  <a:lnTo>
                    <a:pt x="1643785" y="601298"/>
                  </a:lnTo>
                  <a:lnTo>
                    <a:pt x="1231059" y="775639"/>
                  </a:lnTo>
                  <a:lnTo>
                    <a:pt x="1163458" y="818335"/>
                  </a:lnTo>
                  <a:lnTo>
                    <a:pt x="1067393" y="779197"/>
                  </a:lnTo>
                  <a:lnTo>
                    <a:pt x="362913" y="626204"/>
                  </a:lnTo>
                  <a:close/>
                </a:path>
              </a:pathLst>
            </a:cu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7" name="Forme libre : forme 66">
              <a:extLst>
                <a:ext uri="{FF2B5EF4-FFF2-40B4-BE49-F238E27FC236}">
                  <a16:creationId xmlns:a16="http://schemas.microsoft.com/office/drawing/2014/main" id="{6B57C8FC-7FAF-D279-4199-45037F45993C}"/>
                </a:ext>
              </a:extLst>
            </p:cNvPr>
            <p:cNvSpPr/>
            <p:nvPr/>
          </p:nvSpPr>
          <p:spPr>
            <a:xfrm>
              <a:off x="3216349" y="2445488"/>
              <a:ext cx="2317898" cy="978196"/>
            </a:xfrm>
            <a:custGeom>
              <a:avLst/>
              <a:gdLst>
                <a:gd name="connsiteX0" fmla="*/ 2317898 w 2317898"/>
                <a:gd name="connsiteY0" fmla="*/ 249865 h 978196"/>
                <a:gd name="connsiteX1" fmla="*/ 2259418 w 2317898"/>
                <a:gd name="connsiteY1" fmla="*/ 0 h 978196"/>
                <a:gd name="connsiteX2" fmla="*/ 2190307 w 2317898"/>
                <a:gd name="connsiteY2" fmla="*/ 111642 h 978196"/>
                <a:gd name="connsiteX3" fmla="*/ 2068032 w 2317898"/>
                <a:gd name="connsiteY3" fmla="*/ 202019 h 978196"/>
                <a:gd name="connsiteX4" fmla="*/ 1706525 w 2317898"/>
                <a:gd name="connsiteY4" fmla="*/ 281763 h 978196"/>
                <a:gd name="connsiteX5" fmla="*/ 1589567 w 2317898"/>
                <a:gd name="connsiteY5" fmla="*/ 287079 h 978196"/>
                <a:gd name="connsiteX6" fmla="*/ 1440711 w 2317898"/>
                <a:gd name="connsiteY6" fmla="*/ 356191 h 978196"/>
                <a:gd name="connsiteX7" fmla="*/ 1339702 w 2317898"/>
                <a:gd name="connsiteY7" fmla="*/ 148856 h 978196"/>
                <a:gd name="connsiteX8" fmla="*/ 1153632 w 2317898"/>
                <a:gd name="connsiteY8" fmla="*/ 292396 h 978196"/>
                <a:gd name="connsiteX9" fmla="*/ 1297172 w 2317898"/>
                <a:gd name="connsiteY9" fmla="*/ 494414 h 978196"/>
                <a:gd name="connsiteX10" fmla="*/ 1169581 w 2317898"/>
                <a:gd name="connsiteY10" fmla="*/ 590107 h 978196"/>
                <a:gd name="connsiteX11" fmla="*/ 813391 w 2317898"/>
                <a:gd name="connsiteY11" fmla="*/ 728331 h 978196"/>
                <a:gd name="connsiteX12" fmla="*/ 712381 w 2317898"/>
                <a:gd name="connsiteY12" fmla="*/ 866554 h 978196"/>
                <a:gd name="connsiteX13" fmla="*/ 600739 w 2317898"/>
                <a:gd name="connsiteY13" fmla="*/ 930349 h 978196"/>
                <a:gd name="connsiteX14" fmla="*/ 207335 w 2317898"/>
                <a:gd name="connsiteY14" fmla="*/ 893135 h 978196"/>
                <a:gd name="connsiteX15" fmla="*/ 164804 w 2317898"/>
                <a:gd name="connsiteY15" fmla="*/ 765545 h 978196"/>
                <a:gd name="connsiteX16" fmla="*/ 558209 w 2317898"/>
                <a:gd name="connsiteY16" fmla="*/ 648586 h 978196"/>
                <a:gd name="connsiteX17" fmla="*/ 542260 w 2317898"/>
                <a:gd name="connsiteY17" fmla="*/ 515679 h 978196"/>
                <a:gd name="connsiteX18" fmla="*/ 457200 w 2317898"/>
                <a:gd name="connsiteY18" fmla="*/ 260498 h 978196"/>
                <a:gd name="connsiteX19" fmla="*/ 143539 w 2317898"/>
                <a:gd name="connsiteY19" fmla="*/ 303028 h 978196"/>
                <a:gd name="connsiteX20" fmla="*/ 0 w 2317898"/>
                <a:gd name="connsiteY20" fmla="*/ 574159 h 978196"/>
                <a:gd name="connsiteX21" fmla="*/ 303028 w 2317898"/>
                <a:gd name="connsiteY21" fmla="*/ 467833 h 978196"/>
                <a:gd name="connsiteX22" fmla="*/ 318977 w 2317898"/>
                <a:gd name="connsiteY22" fmla="*/ 520996 h 978196"/>
                <a:gd name="connsiteX23" fmla="*/ 37214 w 2317898"/>
                <a:gd name="connsiteY23" fmla="*/ 622005 h 978196"/>
                <a:gd name="connsiteX24" fmla="*/ 37214 w 2317898"/>
                <a:gd name="connsiteY24" fmla="*/ 659219 h 978196"/>
                <a:gd name="connsiteX25" fmla="*/ 95693 w 2317898"/>
                <a:gd name="connsiteY25" fmla="*/ 680484 h 978196"/>
                <a:gd name="connsiteX26" fmla="*/ 356191 w 2317898"/>
                <a:gd name="connsiteY26" fmla="*/ 579475 h 978196"/>
                <a:gd name="connsiteX27" fmla="*/ 382772 w 2317898"/>
                <a:gd name="connsiteY27" fmla="*/ 611372 h 978196"/>
                <a:gd name="connsiteX28" fmla="*/ 127591 w 2317898"/>
                <a:gd name="connsiteY28" fmla="*/ 733647 h 978196"/>
                <a:gd name="connsiteX29" fmla="*/ 58479 w 2317898"/>
                <a:gd name="connsiteY29" fmla="*/ 903768 h 978196"/>
                <a:gd name="connsiteX30" fmla="*/ 664535 w 2317898"/>
                <a:gd name="connsiteY30" fmla="*/ 978196 h 978196"/>
                <a:gd name="connsiteX31" fmla="*/ 1143000 w 2317898"/>
                <a:gd name="connsiteY31" fmla="*/ 738963 h 978196"/>
                <a:gd name="connsiteX32" fmla="*/ 1169581 w 2317898"/>
                <a:gd name="connsiteY32" fmla="*/ 760228 h 978196"/>
                <a:gd name="connsiteX33" fmla="*/ 2317898 w 2317898"/>
                <a:gd name="connsiteY33" fmla="*/ 249865 h 978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2317898" h="978196">
                  <a:moveTo>
                    <a:pt x="2317898" y="249865"/>
                  </a:moveTo>
                  <a:lnTo>
                    <a:pt x="2259418" y="0"/>
                  </a:lnTo>
                  <a:lnTo>
                    <a:pt x="2190307" y="111642"/>
                  </a:lnTo>
                  <a:lnTo>
                    <a:pt x="2068032" y="202019"/>
                  </a:lnTo>
                  <a:lnTo>
                    <a:pt x="1706525" y="281763"/>
                  </a:lnTo>
                  <a:lnTo>
                    <a:pt x="1589567" y="287079"/>
                  </a:lnTo>
                  <a:lnTo>
                    <a:pt x="1440711" y="356191"/>
                  </a:lnTo>
                  <a:lnTo>
                    <a:pt x="1339702" y="148856"/>
                  </a:lnTo>
                  <a:lnTo>
                    <a:pt x="1153632" y="292396"/>
                  </a:lnTo>
                  <a:lnTo>
                    <a:pt x="1297172" y="494414"/>
                  </a:lnTo>
                  <a:lnTo>
                    <a:pt x="1169581" y="590107"/>
                  </a:lnTo>
                  <a:lnTo>
                    <a:pt x="813391" y="728331"/>
                  </a:lnTo>
                  <a:lnTo>
                    <a:pt x="712381" y="866554"/>
                  </a:lnTo>
                  <a:lnTo>
                    <a:pt x="600739" y="930349"/>
                  </a:lnTo>
                  <a:lnTo>
                    <a:pt x="207335" y="893135"/>
                  </a:lnTo>
                  <a:lnTo>
                    <a:pt x="164804" y="765545"/>
                  </a:lnTo>
                  <a:lnTo>
                    <a:pt x="558209" y="648586"/>
                  </a:lnTo>
                  <a:lnTo>
                    <a:pt x="542260" y="515679"/>
                  </a:lnTo>
                  <a:lnTo>
                    <a:pt x="457200" y="260498"/>
                  </a:lnTo>
                  <a:lnTo>
                    <a:pt x="143539" y="303028"/>
                  </a:lnTo>
                  <a:lnTo>
                    <a:pt x="0" y="574159"/>
                  </a:lnTo>
                  <a:lnTo>
                    <a:pt x="303028" y="467833"/>
                  </a:lnTo>
                  <a:lnTo>
                    <a:pt x="318977" y="520996"/>
                  </a:lnTo>
                  <a:lnTo>
                    <a:pt x="37214" y="622005"/>
                  </a:lnTo>
                  <a:lnTo>
                    <a:pt x="37214" y="659219"/>
                  </a:lnTo>
                  <a:lnTo>
                    <a:pt x="95693" y="680484"/>
                  </a:lnTo>
                  <a:lnTo>
                    <a:pt x="356191" y="579475"/>
                  </a:lnTo>
                  <a:lnTo>
                    <a:pt x="382772" y="611372"/>
                  </a:lnTo>
                  <a:lnTo>
                    <a:pt x="127591" y="733647"/>
                  </a:lnTo>
                  <a:lnTo>
                    <a:pt x="58479" y="903768"/>
                  </a:lnTo>
                  <a:lnTo>
                    <a:pt x="664535" y="978196"/>
                  </a:lnTo>
                  <a:lnTo>
                    <a:pt x="1143000" y="738963"/>
                  </a:lnTo>
                  <a:lnTo>
                    <a:pt x="1169581" y="760228"/>
                  </a:lnTo>
                  <a:lnTo>
                    <a:pt x="2317898" y="249865"/>
                  </a:lnTo>
                  <a:close/>
                </a:path>
              </a:pathLst>
            </a:cu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8" name="Forme libre : forme 67">
              <a:extLst>
                <a:ext uri="{FF2B5EF4-FFF2-40B4-BE49-F238E27FC236}">
                  <a16:creationId xmlns:a16="http://schemas.microsoft.com/office/drawing/2014/main" id="{3474B946-9F7D-0243-5E17-E68B8FE959C4}"/>
                </a:ext>
              </a:extLst>
            </p:cNvPr>
            <p:cNvSpPr/>
            <p:nvPr/>
          </p:nvSpPr>
          <p:spPr>
            <a:xfrm>
              <a:off x="3245042" y="3368194"/>
              <a:ext cx="609600" cy="157018"/>
            </a:xfrm>
            <a:custGeom>
              <a:avLst/>
              <a:gdLst>
                <a:gd name="connsiteX0" fmla="*/ 15394 w 609600"/>
                <a:gd name="connsiteY0" fmla="*/ 0 h 157018"/>
                <a:gd name="connsiteX1" fmla="*/ 0 w 609600"/>
                <a:gd name="connsiteY1" fmla="*/ 58497 h 157018"/>
                <a:gd name="connsiteX2" fmla="*/ 504922 w 609600"/>
                <a:gd name="connsiteY2" fmla="*/ 157018 h 157018"/>
                <a:gd name="connsiteX3" fmla="*/ 609600 w 609600"/>
                <a:gd name="connsiteY3" fmla="*/ 104679 h 157018"/>
                <a:gd name="connsiteX4" fmla="*/ 15394 w 609600"/>
                <a:gd name="connsiteY4" fmla="*/ 0 h 157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600" h="157018">
                  <a:moveTo>
                    <a:pt x="15394" y="0"/>
                  </a:moveTo>
                  <a:lnTo>
                    <a:pt x="0" y="58497"/>
                  </a:lnTo>
                  <a:lnTo>
                    <a:pt x="504922" y="157018"/>
                  </a:lnTo>
                  <a:lnTo>
                    <a:pt x="609600" y="104679"/>
                  </a:lnTo>
                  <a:lnTo>
                    <a:pt x="15394" y="0"/>
                  </a:lnTo>
                  <a:close/>
                </a:path>
              </a:pathLst>
            </a:cu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69" name="Forme libre : forme 68">
            <a:extLst>
              <a:ext uri="{FF2B5EF4-FFF2-40B4-BE49-F238E27FC236}">
                <a16:creationId xmlns:a16="http://schemas.microsoft.com/office/drawing/2014/main" id="{4A19B2D3-D4D0-3FA4-97FB-F46985195384}"/>
              </a:ext>
            </a:extLst>
          </p:cNvPr>
          <p:cNvSpPr/>
          <p:nvPr/>
        </p:nvSpPr>
        <p:spPr>
          <a:xfrm>
            <a:off x="2145915" y="2940242"/>
            <a:ext cx="258618" cy="270934"/>
          </a:xfrm>
          <a:custGeom>
            <a:avLst/>
            <a:gdLst>
              <a:gd name="connsiteX0" fmla="*/ 101600 w 258618"/>
              <a:gd name="connsiteY0" fmla="*/ 0 h 270934"/>
              <a:gd name="connsiteX1" fmla="*/ 190885 w 258618"/>
              <a:gd name="connsiteY1" fmla="*/ 3079 h 270934"/>
              <a:gd name="connsiteX2" fmla="*/ 258618 w 258618"/>
              <a:gd name="connsiteY2" fmla="*/ 230910 h 270934"/>
              <a:gd name="connsiteX3" fmla="*/ 203200 w 258618"/>
              <a:gd name="connsiteY3" fmla="*/ 267855 h 270934"/>
              <a:gd name="connsiteX4" fmla="*/ 0 w 258618"/>
              <a:gd name="connsiteY4" fmla="*/ 270934 h 270934"/>
              <a:gd name="connsiteX5" fmla="*/ 101600 w 258618"/>
              <a:gd name="connsiteY5" fmla="*/ 0 h 270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8618" h="270934">
                <a:moveTo>
                  <a:pt x="101600" y="0"/>
                </a:moveTo>
                <a:lnTo>
                  <a:pt x="190885" y="3079"/>
                </a:lnTo>
                <a:lnTo>
                  <a:pt x="258618" y="230910"/>
                </a:lnTo>
                <a:lnTo>
                  <a:pt x="203200" y="267855"/>
                </a:lnTo>
                <a:lnTo>
                  <a:pt x="0" y="270934"/>
                </a:lnTo>
                <a:lnTo>
                  <a:pt x="101600" y="0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0" name="Image 49">
            <a:extLst>
              <a:ext uri="{FF2B5EF4-FFF2-40B4-BE49-F238E27FC236}">
                <a16:creationId xmlns:a16="http://schemas.microsoft.com/office/drawing/2014/main" id="{D80523F3-385D-792B-7C1F-FCE3146F1D8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7972" y="5740842"/>
            <a:ext cx="1711626" cy="714615"/>
          </a:xfrm>
          <a:prstGeom prst="rect">
            <a:avLst/>
          </a:prstGeom>
        </p:spPr>
      </p:pic>
      <p:cxnSp>
        <p:nvCxnSpPr>
          <p:cNvPr id="72" name="Connecteur droit 71">
            <a:extLst>
              <a:ext uri="{FF2B5EF4-FFF2-40B4-BE49-F238E27FC236}">
                <a16:creationId xmlns:a16="http://schemas.microsoft.com/office/drawing/2014/main" id="{3A0D8AD8-05CC-7F54-D39C-42A403160BBD}"/>
              </a:ext>
            </a:extLst>
          </p:cNvPr>
          <p:cNvCxnSpPr/>
          <p:nvPr/>
        </p:nvCxnSpPr>
        <p:spPr>
          <a:xfrm>
            <a:off x="11017373" y="854554"/>
            <a:ext cx="656339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72">
            <a:extLst>
              <a:ext uri="{FF2B5EF4-FFF2-40B4-BE49-F238E27FC236}">
                <a16:creationId xmlns:a16="http://schemas.microsoft.com/office/drawing/2014/main" id="{1808FECE-4996-07D2-47C7-8E7BF62883B6}"/>
              </a:ext>
            </a:extLst>
          </p:cNvPr>
          <p:cNvCxnSpPr/>
          <p:nvPr/>
        </p:nvCxnSpPr>
        <p:spPr>
          <a:xfrm>
            <a:off x="11037865" y="1053060"/>
            <a:ext cx="656339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Flèche : droite 73">
            <a:extLst>
              <a:ext uri="{FF2B5EF4-FFF2-40B4-BE49-F238E27FC236}">
                <a16:creationId xmlns:a16="http://schemas.microsoft.com/office/drawing/2014/main" id="{C4EC4F41-18CB-7304-5C8D-DF09D6BCC91C}"/>
              </a:ext>
            </a:extLst>
          </p:cNvPr>
          <p:cNvSpPr/>
          <p:nvPr/>
        </p:nvSpPr>
        <p:spPr>
          <a:xfrm>
            <a:off x="11005857" y="55583"/>
            <a:ext cx="857460" cy="250112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2144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B65880-2917-2995-B0CD-4387D36391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69">
            <a:extLst>
              <a:ext uri="{FF2B5EF4-FFF2-40B4-BE49-F238E27FC236}">
                <a16:creationId xmlns:a16="http://schemas.microsoft.com/office/drawing/2014/main" id="{DB369043-C625-C85A-7F1E-6E52ECD4CF65}"/>
              </a:ext>
            </a:extLst>
          </p:cNvPr>
          <p:cNvSpPr/>
          <p:nvPr/>
        </p:nvSpPr>
        <p:spPr>
          <a:xfrm>
            <a:off x="318052" y="1590261"/>
            <a:ext cx="11338560" cy="494571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orme libre : forme 17">
            <a:extLst>
              <a:ext uri="{FF2B5EF4-FFF2-40B4-BE49-F238E27FC236}">
                <a16:creationId xmlns:a16="http://schemas.microsoft.com/office/drawing/2014/main" id="{7A1BA968-97D3-4541-DBED-3461CFAD5539}"/>
              </a:ext>
            </a:extLst>
          </p:cNvPr>
          <p:cNvSpPr/>
          <p:nvPr/>
        </p:nvSpPr>
        <p:spPr>
          <a:xfrm>
            <a:off x="319123" y="1597373"/>
            <a:ext cx="11346511" cy="4945711"/>
          </a:xfrm>
          <a:custGeom>
            <a:avLst/>
            <a:gdLst>
              <a:gd name="connsiteX0" fmla="*/ 11346511 w 11346511"/>
              <a:gd name="connsiteY0" fmla="*/ 3737113 h 4945711"/>
              <a:gd name="connsiteX1" fmla="*/ 11338560 w 11346511"/>
              <a:gd name="connsiteY1" fmla="*/ 4086970 h 4945711"/>
              <a:gd name="connsiteX2" fmla="*/ 10781969 w 11346511"/>
              <a:gd name="connsiteY2" fmla="*/ 4214191 h 4945711"/>
              <a:gd name="connsiteX3" fmla="*/ 9271221 w 11346511"/>
              <a:gd name="connsiteY3" fmla="*/ 4524292 h 4945711"/>
              <a:gd name="connsiteX4" fmla="*/ 8022866 w 11346511"/>
              <a:gd name="connsiteY4" fmla="*/ 4635610 h 4945711"/>
              <a:gd name="connsiteX5" fmla="*/ 6679096 w 11346511"/>
              <a:gd name="connsiteY5" fmla="*/ 4643562 h 4945711"/>
              <a:gd name="connsiteX6" fmla="*/ 6305385 w 11346511"/>
              <a:gd name="connsiteY6" fmla="*/ 4651513 h 4945711"/>
              <a:gd name="connsiteX7" fmla="*/ 5709037 w 11346511"/>
              <a:gd name="connsiteY7" fmla="*/ 4937760 h 4945711"/>
              <a:gd name="connsiteX8" fmla="*/ 0 w 11346511"/>
              <a:gd name="connsiteY8" fmla="*/ 4945711 h 4945711"/>
              <a:gd name="connsiteX9" fmla="*/ 15903 w 11346511"/>
              <a:gd name="connsiteY9" fmla="*/ 0 h 4945711"/>
              <a:gd name="connsiteX10" fmla="*/ 1017767 w 11346511"/>
              <a:gd name="connsiteY10" fmla="*/ 0 h 4945711"/>
              <a:gd name="connsiteX11" fmla="*/ 985962 w 11346511"/>
              <a:gd name="connsiteY11" fmla="*/ 341906 h 4945711"/>
              <a:gd name="connsiteX12" fmla="*/ 1081378 w 11346511"/>
              <a:gd name="connsiteY12" fmla="*/ 548640 h 4945711"/>
              <a:gd name="connsiteX13" fmla="*/ 1137037 w 11346511"/>
              <a:gd name="connsiteY13" fmla="*/ 604299 h 4945711"/>
              <a:gd name="connsiteX14" fmla="*/ 1470991 w 11346511"/>
              <a:gd name="connsiteY14" fmla="*/ 771276 h 4945711"/>
              <a:gd name="connsiteX15" fmla="*/ 1622066 w 11346511"/>
              <a:gd name="connsiteY15" fmla="*/ 826936 h 4945711"/>
              <a:gd name="connsiteX16" fmla="*/ 1701579 w 11346511"/>
              <a:gd name="connsiteY16" fmla="*/ 826936 h 4945711"/>
              <a:gd name="connsiteX17" fmla="*/ 1828800 w 11346511"/>
              <a:gd name="connsiteY17" fmla="*/ 1200647 h 4945711"/>
              <a:gd name="connsiteX18" fmla="*/ 1868557 w 11346511"/>
              <a:gd name="connsiteY18" fmla="*/ 1423283 h 4945711"/>
              <a:gd name="connsiteX19" fmla="*/ 1836751 w 11346511"/>
              <a:gd name="connsiteY19" fmla="*/ 1622066 h 4945711"/>
              <a:gd name="connsiteX20" fmla="*/ 1932167 w 11346511"/>
              <a:gd name="connsiteY20" fmla="*/ 1351722 h 4945711"/>
              <a:gd name="connsiteX21" fmla="*/ 2027583 w 11346511"/>
              <a:gd name="connsiteY21" fmla="*/ 1359673 h 4945711"/>
              <a:gd name="connsiteX22" fmla="*/ 2083242 w 11346511"/>
              <a:gd name="connsiteY22" fmla="*/ 1574358 h 4945711"/>
              <a:gd name="connsiteX23" fmla="*/ 2035534 w 11346511"/>
              <a:gd name="connsiteY23" fmla="*/ 1614115 h 4945711"/>
              <a:gd name="connsiteX24" fmla="*/ 2218414 w 11346511"/>
              <a:gd name="connsiteY24" fmla="*/ 1757238 h 4945711"/>
              <a:gd name="connsiteX25" fmla="*/ 2417197 w 11346511"/>
              <a:gd name="connsiteY25" fmla="*/ 1757238 h 4945711"/>
              <a:gd name="connsiteX26" fmla="*/ 2544418 w 11346511"/>
              <a:gd name="connsiteY26" fmla="*/ 1637969 h 4945711"/>
              <a:gd name="connsiteX27" fmla="*/ 2544418 w 11346511"/>
              <a:gd name="connsiteY27" fmla="*/ 1637969 h 4945711"/>
              <a:gd name="connsiteX28" fmla="*/ 2623931 w 11346511"/>
              <a:gd name="connsiteY28" fmla="*/ 1677725 h 4945711"/>
              <a:gd name="connsiteX29" fmla="*/ 2695492 w 11346511"/>
              <a:gd name="connsiteY29" fmla="*/ 1757238 h 4945711"/>
              <a:gd name="connsiteX30" fmla="*/ 2512612 w 11346511"/>
              <a:gd name="connsiteY30" fmla="*/ 1765189 h 4945711"/>
              <a:gd name="connsiteX31" fmla="*/ 2592125 w 11346511"/>
              <a:gd name="connsiteY31" fmla="*/ 1796995 h 4945711"/>
              <a:gd name="connsiteX32" fmla="*/ 2798859 w 11346511"/>
              <a:gd name="connsiteY32" fmla="*/ 1789043 h 4945711"/>
              <a:gd name="connsiteX33" fmla="*/ 2941983 w 11346511"/>
              <a:gd name="connsiteY33" fmla="*/ 1518699 h 4945711"/>
              <a:gd name="connsiteX34" fmla="*/ 3005593 w 11346511"/>
              <a:gd name="connsiteY34" fmla="*/ 1534602 h 4945711"/>
              <a:gd name="connsiteX35" fmla="*/ 3260035 w 11346511"/>
              <a:gd name="connsiteY35" fmla="*/ 1439186 h 4945711"/>
              <a:gd name="connsiteX36" fmla="*/ 3283889 w 11346511"/>
              <a:gd name="connsiteY36" fmla="*/ 1470991 h 4945711"/>
              <a:gd name="connsiteX37" fmla="*/ 3013545 w 11346511"/>
              <a:gd name="connsiteY37" fmla="*/ 1590261 h 4945711"/>
              <a:gd name="connsiteX38" fmla="*/ 2949934 w 11346511"/>
              <a:gd name="connsiteY38" fmla="*/ 1757238 h 4945711"/>
              <a:gd name="connsiteX39" fmla="*/ 2926080 w 11346511"/>
              <a:gd name="connsiteY39" fmla="*/ 1828800 h 4945711"/>
              <a:gd name="connsiteX40" fmla="*/ 3434964 w 11346511"/>
              <a:gd name="connsiteY40" fmla="*/ 1932167 h 4945711"/>
              <a:gd name="connsiteX41" fmla="*/ 3434964 w 11346511"/>
              <a:gd name="connsiteY41" fmla="*/ 1932167 h 4945711"/>
              <a:gd name="connsiteX42" fmla="*/ 3434964 w 11346511"/>
              <a:gd name="connsiteY42" fmla="*/ 1932167 h 4945711"/>
              <a:gd name="connsiteX43" fmla="*/ 3434964 w 11346511"/>
              <a:gd name="connsiteY43" fmla="*/ 1995777 h 4945711"/>
              <a:gd name="connsiteX44" fmla="*/ 3578087 w 11346511"/>
              <a:gd name="connsiteY44" fmla="*/ 2027582 h 4945711"/>
              <a:gd name="connsiteX45" fmla="*/ 3578087 w 11346511"/>
              <a:gd name="connsiteY45" fmla="*/ 2027582 h 4945711"/>
              <a:gd name="connsiteX46" fmla="*/ 3506525 w 11346511"/>
              <a:gd name="connsiteY46" fmla="*/ 2075290 h 4945711"/>
              <a:gd name="connsiteX47" fmla="*/ 3403158 w 11346511"/>
              <a:gd name="connsiteY47" fmla="*/ 2027582 h 4945711"/>
              <a:gd name="connsiteX48" fmla="*/ 2703444 w 11346511"/>
              <a:gd name="connsiteY48" fmla="*/ 1884459 h 4945711"/>
              <a:gd name="connsiteX49" fmla="*/ 2703444 w 11346511"/>
              <a:gd name="connsiteY49" fmla="*/ 1884459 h 4945711"/>
              <a:gd name="connsiteX50" fmla="*/ 2719346 w 11346511"/>
              <a:gd name="connsiteY50" fmla="*/ 1820849 h 4945711"/>
              <a:gd name="connsiteX51" fmla="*/ 2576223 w 11346511"/>
              <a:gd name="connsiteY51" fmla="*/ 1828800 h 4945711"/>
              <a:gd name="connsiteX52" fmla="*/ 2337684 w 11346511"/>
              <a:gd name="connsiteY52" fmla="*/ 1868556 h 4945711"/>
              <a:gd name="connsiteX53" fmla="*/ 2337684 w 11346511"/>
              <a:gd name="connsiteY53" fmla="*/ 1868556 h 4945711"/>
              <a:gd name="connsiteX54" fmla="*/ 2353586 w 11346511"/>
              <a:gd name="connsiteY54" fmla="*/ 1948069 h 4945711"/>
              <a:gd name="connsiteX55" fmla="*/ 2623931 w 11346511"/>
              <a:gd name="connsiteY55" fmla="*/ 2019631 h 4945711"/>
              <a:gd name="connsiteX56" fmla="*/ 3450866 w 11346511"/>
              <a:gd name="connsiteY56" fmla="*/ 2154803 h 4945711"/>
              <a:gd name="connsiteX57" fmla="*/ 3299791 w 11346511"/>
              <a:gd name="connsiteY57" fmla="*/ 2202511 h 4945711"/>
              <a:gd name="connsiteX58" fmla="*/ 3299791 w 11346511"/>
              <a:gd name="connsiteY58" fmla="*/ 2202511 h 4945711"/>
              <a:gd name="connsiteX59" fmla="*/ 3013545 w 11346511"/>
              <a:gd name="connsiteY59" fmla="*/ 2226365 h 4945711"/>
              <a:gd name="connsiteX60" fmla="*/ 3093058 w 11346511"/>
              <a:gd name="connsiteY60" fmla="*/ 2337683 h 4945711"/>
              <a:gd name="connsiteX61" fmla="*/ 3856383 w 11346511"/>
              <a:gd name="connsiteY61" fmla="*/ 2433099 h 4945711"/>
              <a:gd name="connsiteX62" fmla="*/ 4118776 w 11346511"/>
              <a:gd name="connsiteY62" fmla="*/ 2186609 h 4945711"/>
              <a:gd name="connsiteX63" fmla="*/ 4484536 w 11346511"/>
              <a:gd name="connsiteY63" fmla="*/ 2194560 h 4945711"/>
              <a:gd name="connsiteX64" fmla="*/ 4500438 w 11346511"/>
              <a:gd name="connsiteY64" fmla="*/ 2313829 h 4945711"/>
              <a:gd name="connsiteX65" fmla="*/ 4715124 w 11346511"/>
              <a:gd name="connsiteY65" fmla="*/ 2441050 h 4945711"/>
              <a:gd name="connsiteX66" fmla="*/ 4651513 w 11346511"/>
              <a:gd name="connsiteY66" fmla="*/ 2544417 h 4945711"/>
              <a:gd name="connsiteX67" fmla="*/ 4412974 w 11346511"/>
              <a:gd name="connsiteY67" fmla="*/ 2401294 h 4945711"/>
              <a:gd name="connsiteX68" fmla="*/ 3888188 w 11346511"/>
              <a:gd name="connsiteY68" fmla="*/ 2631882 h 4945711"/>
              <a:gd name="connsiteX69" fmla="*/ 2806811 w 11346511"/>
              <a:gd name="connsiteY69" fmla="*/ 2456953 h 4945711"/>
              <a:gd name="connsiteX70" fmla="*/ 2194560 w 11346511"/>
              <a:gd name="connsiteY70" fmla="*/ 1987826 h 4945711"/>
              <a:gd name="connsiteX71" fmla="*/ 2091193 w 11346511"/>
              <a:gd name="connsiteY71" fmla="*/ 1995777 h 4945711"/>
              <a:gd name="connsiteX72" fmla="*/ 2568271 w 11346511"/>
              <a:gd name="connsiteY72" fmla="*/ 2433099 h 4945711"/>
              <a:gd name="connsiteX73" fmla="*/ 2759103 w 11346511"/>
              <a:gd name="connsiteY73" fmla="*/ 2560320 h 4945711"/>
              <a:gd name="connsiteX74" fmla="*/ 2854518 w 11346511"/>
              <a:gd name="connsiteY74" fmla="*/ 2822713 h 4945711"/>
              <a:gd name="connsiteX75" fmla="*/ 4794637 w 11346511"/>
              <a:gd name="connsiteY75" fmla="*/ 3236181 h 4945711"/>
              <a:gd name="connsiteX76" fmla="*/ 4786685 w 11346511"/>
              <a:gd name="connsiteY76" fmla="*/ 3387256 h 4945711"/>
              <a:gd name="connsiteX77" fmla="*/ 5470498 w 11346511"/>
              <a:gd name="connsiteY77" fmla="*/ 3466769 h 4945711"/>
              <a:gd name="connsiteX78" fmla="*/ 6098651 w 11346511"/>
              <a:gd name="connsiteY78" fmla="*/ 3371353 h 4945711"/>
              <a:gd name="connsiteX79" fmla="*/ 6575729 w 11346511"/>
              <a:gd name="connsiteY79" fmla="*/ 3586038 h 4945711"/>
              <a:gd name="connsiteX80" fmla="*/ 7967207 w 11346511"/>
              <a:gd name="connsiteY80" fmla="*/ 3888188 h 4945711"/>
              <a:gd name="connsiteX81" fmla="*/ 8237551 w 11346511"/>
              <a:gd name="connsiteY81" fmla="*/ 3872285 h 4945711"/>
              <a:gd name="connsiteX82" fmla="*/ 8969071 w 11346511"/>
              <a:gd name="connsiteY82" fmla="*/ 4142629 h 4945711"/>
              <a:gd name="connsiteX83" fmla="*/ 11346511 w 11346511"/>
              <a:gd name="connsiteY83" fmla="*/ 3737113 h 4945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11346511" h="4945711">
                <a:moveTo>
                  <a:pt x="11346511" y="3737113"/>
                </a:moveTo>
                <a:lnTo>
                  <a:pt x="11338560" y="4086970"/>
                </a:lnTo>
                <a:lnTo>
                  <a:pt x="10781969" y="4214191"/>
                </a:lnTo>
                <a:lnTo>
                  <a:pt x="9271221" y="4524292"/>
                </a:lnTo>
                <a:lnTo>
                  <a:pt x="8022866" y="4635610"/>
                </a:lnTo>
                <a:lnTo>
                  <a:pt x="6679096" y="4643562"/>
                </a:lnTo>
                <a:lnTo>
                  <a:pt x="6305385" y="4651513"/>
                </a:lnTo>
                <a:lnTo>
                  <a:pt x="5709037" y="4937760"/>
                </a:lnTo>
                <a:lnTo>
                  <a:pt x="0" y="4945711"/>
                </a:lnTo>
                <a:lnTo>
                  <a:pt x="15903" y="0"/>
                </a:lnTo>
                <a:lnTo>
                  <a:pt x="1017767" y="0"/>
                </a:lnTo>
                <a:lnTo>
                  <a:pt x="985962" y="341906"/>
                </a:lnTo>
                <a:lnTo>
                  <a:pt x="1081378" y="548640"/>
                </a:lnTo>
                <a:lnTo>
                  <a:pt x="1137037" y="604299"/>
                </a:lnTo>
                <a:lnTo>
                  <a:pt x="1470991" y="771276"/>
                </a:lnTo>
                <a:lnTo>
                  <a:pt x="1622066" y="826936"/>
                </a:lnTo>
                <a:lnTo>
                  <a:pt x="1701579" y="826936"/>
                </a:lnTo>
                <a:lnTo>
                  <a:pt x="1828800" y="1200647"/>
                </a:lnTo>
                <a:lnTo>
                  <a:pt x="1868557" y="1423283"/>
                </a:lnTo>
                <a:lnTo>
                  <a:pt x="1836751" y="1622066"/>
                </a:lnTo>
                <a:lnTo>
                  <a:pt x="1932167" y="1351722"/>
                </a:lnTo>
                <a:lnTo>
                  <a:pt x="2027583" y="1359673"/>
                </a:lnTo>
                <a:lnTo>
                  <a:pt x="2083242" y="1574358"/>
                </a:lnTo>
                <a:lnTo>
                  <a:pt x="2035534" y="1614115"/>
                </a:lnTo>
                <a:lnTo>
                  <a:pt x="2218414" y="1757238"/>
                </a:lnTo>
                <a:lnTo>
                  <a:pt x="2417197" y="1757238"/>
                </a:lnTo>
                <a:lnTo>
                  <a:pt x="2544418" y="1637969"/>
                </a:lnTo>
                <a:lnTo>
                  <a:pt x="2544418" y="1637969"/>
                </a:lnTo>
                <a:lnTo>
                  <a:pt x="2623931" y="1677725"/>
                </a:lnTo>
                <a:lnTo>
                  <a:pt x="2695492" y="1757238"/>
                </a:lnTo>
                <a:lnTo>
                  <a:pt x="2512612" y="1765189"/>
                </a:lnTo>
                <a:lnTo>
                  <a:pt x="2592125" y="1796995"/>
                </a:lnTo>
                <a:lnTo>
                  <a:pt x="2798859" y="1789043"/>
                </a:lnTo>
                <a:lnTo>
                  <a:pt x="2941983" y="1518699"/>
                </a:lnTo>
                <a:lnTo>
                  <a:pt x="3005593" y="1534602"/>
                </a:lnTo>
                <a:lnTo>
                  <a:pt x="3260035" y="1439186"/>
                </a:lnTo>
                <a:lnTo>
                  <a:pt x="3283889" y="1470991"/>
                </a:lnTo>
                <a:lnTo>
                  <a:pt x="3013545" y="1590261"/>
                </a:lnTo>
                <a:lnTo>
                  <a:pt x="2949934" y="1757238"/>
                </a:lnTo>
                <a:lnTo>
                  <a:pt x="2926080" y="1828800"/>
                </a:lnTo>
                <a:lnTo>
                  <a:pt x="3434964" y="1932167"/>
                </a:lnTo>
                <a:lnTo>
                  <a:pt x="3434964" y="1932167"/>
                </a:lnTo>
                <a:lnTo>
                  <a:pt x="3434964" y="1932167"/>
                </a:lnTo>
                <a:lnTo>
                  <a:pt x="3434964" y="1995777"/>
                </a:lnTo>
                <a:lnTo>
                  <a:pt x="3578087" y="2027582"/>
                </a:lnTo>
                <a:lnTo>
                  <a:pt x="3578087" y="2027582"/>
                </a:lnTo>
                <a:lnTo>
                  <a:pt x="3506525" y="2075290"/>
                </a:lnTo>
                <a:lnTo>
                  <a:pt x="3403158" y="2027582"/>
                </a:lnTo>
                <a:lnTo>
                  <a:pt x="2703444" y="1884459"/>
                </a:lnTo>
                <a:lnTo>
                  <a:pt x="2703444" y="1884459"/>
                </a:lnTo>
                <a:lnTo>
                  <a:pt x="2719346" y="1820849"/>
                </a:lnTo>
                <a:lnTo>
                  <a:pt x="2576223" y="1828800"/>
                </a:lnTo>
                <a:lnTo>
                  <a:pt x="2337684" y="1868556"/>
                </a:lnTo>
                <a:lnTo>
                  <a:pt x="2337684" y="1868556"/>
                </a:lnTo>
                <a:lnTo>
                  <a:pt x="2353586" y="1948069"/>
                </a:lnTo>
                <a:lnTo>
                  <a:pt x="2623931" y="2019631"/>
                </a:lnTo>
                <a:lnTo>
                  <a:pt x="3450866" y="2154803"/>
                </a:lnTo>
                <a:lnTo>
                  <a:pt x="3299791" y="2202511"/>
                </a:lnTo>
                <a:lnTo>
                  <a:pt x="3299791" y="2202511"/>
                </a:lnTo>
                <a:lnTo>
                  <a:pt x="3013545" y="2226365"/>
                </a:lnTo>
                <a:lnTo>
                  <a:pt x="3093058" y="2337683"/>
                </a:lnTo>
                <a:lnTo>
                  <a:pt x="3856383" y="2433099"/>
                </a:lnTo>
                <a:lnTo>
                  <a:pt x="4118776" y="2186609"/>
                </a:lnTo>
                <a:lnTo>
                  <a:pt x="4484536" y="2194560"/>
                </a:lnTo>
                <a:lnTo>
                  <a:pt x="4500438" y="2313829"/>
                </a:lnTo>
                <a:lnTo>
                  <a:pt x="4715124" y="2441050"/>
                </a:lnTo>
                <a:lnTo>
                  <a:pt x="4651513" y="2544417"/>
                </a:lnTo>
                <a:lnTo>
                  <a:pt x="4412974" y="2401294"/>
                </a:lnTo>
                <a:lnTo>
                  <a:pt x="3888188" y="2631882"/>
                </a:lnTo>
                <a:lnTo>
                  <a:pt x="2806811" y="2456953"/>
                </a:lnTo>
                <a:lnTo>
                  <a:pt x="2194560" y="1987826"/>
                </a:lnTo>
                <a:lnTo>
                  <a:pt x="2091193" y="1995777"/>
                </a:lnTo>
                <a:lnTo>
                  <a:pt x="2568271" y="2433099"/>
                </a:lnTo>
                <a:lnTo>
                  <a:pt x="2759103" y="2560320"/>
                </a:lnTo>
                <a:lnTo>
                  <a:pt x="2854518" y="2822713"/>
                </a:lnTo>
                <a:lnTo>
                  <a:pt x="4794637" y="3236181"/>
                </a:lnTo>
                <a:lnTo>
                  <a:pt x="4786685" y="3387256"/>
                </a:lnTo>
                <a:lnTo>
                  <a:pt x="5470498" y="3466769"/>
                </a:lnTo>
                <a:lnTo>
                  <a:pt x="6098651" y="3371353"/>
                </a:lnTo>
                <a:lnTo>
                  <a:pt x="6575729" y="3586038"/>
                </a:lnTo>
                <a:lnTo>
                  <a:pt x="7967207" y="3888188"/>
                </a:lnTo>
                <a:lnTo>
                  <a:pt x="8237551" y="3872285"/>
                </a:lnTo>
                <a:lnTo>
                  <a:pt x="8969071" y="4142629"/>
                </a:lnTo>
                <a:lnTo>
                  <a:pt x="11346511" y="3737113"/>
                </a:lnTo>
                <a:close/>
              </a:path>
            </a:pathLst>
          </a:cu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5" name="Image 24">
            <a:extLst>
              <a:ext uri="{FF2B5EF4-FFF2-40B4-BE49-F238E27FC236}">
                <a16:creationId xmlns:a16="http://schemas.microsoft.com/office/drawing/2014/main" id="{08FABE9C-6E3D-7E24-F656-0353D9A959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4841" y="2121638"/>
            <a:ext cx="1228725" cy="323850"/>
          </a:xfrm>
          <a:prstGeom prst="rect">
            <a:avLst/>
          </a:prstGeom>
        </p:spPr>
      </p:pic>
      <p:pic>
        <p:nvPicPr>
          <p:cNvPr id="27" name="Image 26">
            <a:extLst>
              <a:ext uri="{FF2B5EF4-FFF2-40B4-BE49-F238E27FC236}">
                <a16:creationId xmlns:a16="http://schemas.microsoft.com/office/drawing/2014/main" id="{C33B91BA-331F-AE33-A751-298341970E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3065" y="1856343"/>
            <a:ext cx="322922" cy="324363"/>
          </a:xfrm>
          <a:prstGeom prst="rect">
            <a:avLst/>
          </a:prstGeom>
        </p:spPr>
      </p:pic>
      <p:pic>
        <p:nvPicPr>
          <p:cNvPr id="42" name="Image 41">
            <a:extLst>
              <a:ext uri="{FF2B5EF4-FFF2-40B4-BE49-F238E27FC236}">
                <a16:creationId xmlns:a16="http://schemas.microsoft.com/office/drawing/2014/main" id="{069F40DF-CAEF-F010-E1AC-0102F1C6A1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23230" y="2191038"/>
            <a:ext cx="2012174" cy="752475"/>
          </a:xfrm>
          <a:prstGeom prst="rect">
            <a:avLst/>
          </a:prstGeom>
        </p:spPr>
      </p:pic>
      <p:grpSp>
        <p:nvGrpSpPr>
          <p:cNvPr id="54" name="Groupe 53">
            <a:extLst>
              <a:ext uri="{FF2B5EF4-FFF2-40B4-BE49-F238E27FC236}">
                <a16:creationId xmlns:a16="http://schemas.microsoft.com/office/drawing/2014/main" id="{E7027318-29F9-3FEA-999D-4ECC31BFA03E}"/>
              </a:ext>
            </a:extLst>
          </p:cNvPr>
          <p:cNvGrpSpPr/>
          <p:nvPr/>
        </p:nvGrpSpPr>
        <p:grpSpPr>
          <a:xfrm rot="16200000">
            <a:off x="-375272" y="2429514"/>
            <a:ext cx="2081047" cy="663699"/>
            <a:chOff x="3188262" y="237517"/>
            <a:chExt cx="2042630" cy="663699"/>
          </a:xfrm>
        </p:grpSpPr>
        <p:pic>
          <p:nvPicPr>
            <p:cNvPr id="51" name="Image 50">
              <a:extLst>
                <a:ext uri="{FF2B5EF4-FFF2-40B4-BE49-F238E27FC236}">
                  <a16:creationId xmlns:a16="http://schemas.microsoft.com/office/drawing/2014/main" id="{7F6F5542-44C7-1788-E5F6-8AD19EB398F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flipV="1">
              <a:off x="3188262" y="608431"/>
              <a:ext cx="1893043" cy="292785"/>
            </a:xfrm>
            <a:prstGeom prst="rect">
              <a:avLst/>
            </a:prstGeom>
          </p:spPr>
        </p:pic>
        <p:sp>
          <p:nvSpPr>
            <p:cNvPr id="53" name="ZoneTexte 52">
              <a:extLst>
                <a:ext uri="{FF2B5EF4-FFF2-40B4-BE49-F238E27FC236}">
                  <a16:creationId xmlns:a16="http://schemas.microsoft.com/office/drawing/2014/main" id="{0558675D-9E94-AD70-025E-0104EE9A6E9C}"/>
                </a:ext>
              </a:extLst>
            </p:cNvPr>
            <p:cNvSpPr txBox="1"/>
            <p:nvPr/>
          </p:nvSpPr>
          <p:spPr>
            <a:xfrm>
              <a:off x="3262356" y="237517"/>
              <a:ext cx="1968536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R="0"/>
              <a:r>
                <a:rPr lang="fr-FR" sz="1800" b="0" i="0" u="none" strike="noStrike" dirty="0" err="1">
                  <a:solidFill>
                    <a:srgbClr val="FFC000"/>
                  </a:solidFill>
                  <a:latin typeface="Liberation Sans" panose="020B0604020202020204" pitchFamily="34" charset="0"/>
                </a:rPr>
                <a:t>Northern</a:t>
              </a:r>
              <a:r>
                <a:rPr lang="fr-FR" sz="1800" b="0" i="0" u="none" strike="noStrike" dirty="0">
                  <a:solidFill>
                    <a:srgbClr val="FFC000"/>
                  </a:solidFill>
                  <a:latin typeface="Liberation Sans" panose="020B0604020202020204" pitchFamily="34" charset="0"/>
                </a:rPr>
                <a:t> Range</a:t>
              </a:r>
              <a:endParaRPr lang="fr-FR" sz="1800" b="0" i="0" u="none" strike="noStrike" dirty="0">
                <a:solidFill>
                  <a:srgbClr val="FFC000"/>
                </a:solidFill>
                <a:latin typeface="Lucida Sans" panose="020B0602030504020204" pitchFamily="34" charset="0"/>
              </a:endParaRPr>
            </a:p>
          </p:txBody>
        </p:sp>
      </p:grpSp>
      <p:grpSp>
        <p:nvGrpSpPr>
          <p:cNvPr id="57" name="Groupe 56">
            <a:extLst>
              <a:ext uri="{FF2B5EF4-FFF2-40B4-BE49-F238E27FC236}">
                <a16:creationId xmlns:a16="http://schemas.microsoft.com/office/drawing/2014/main" id="{700B9C3D-8118-93A7-652B-B8146DD0D26A}"/>
              </a:ext>
            </a:extLst>
          </p:cNvPr>
          <p:cNvGrpSpPr/>
          <p:nvPr/>
        </p:nvGrpSpPr>
        <p:grpSpPr>
          <a:xfrm rot="20327899">
            <a:off x="2269828" y="5404665"/>
            <a:ext cx="1893043" cy="700887"/>
            <a:chOff x="5121028" y="291683"/>
            <a:chExt cx="1893043" cy="700887"/>
          </a:xfrm>
        </p:grpSpPr>
        <p:pic>
          <p:nvPicPr>
            <p:cNvPr id="38" name="Image 37">
              <a:extLst>
                <a:ext uri="{FF2B5EF4-FFF2-40B4-BE49-F238E27FC236}">
                  <a16:creationId xmlns:a16="http://schemas.microsoft.com/office/drawing/2014/main" id="{BAD81C1B-1403-41F3-2287-E569B88E338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flipV="1">
              <a:off x="5121028" y="699785"/>
              <a:ext cx="1893043" cy="292785"/>
            </a:xfrm>
            <a:prstGeom prst="rect">
              <a:avLst/>
            </a:prstGeom>
          </p:spPr>
        </p:pic>
        <p:sp>
          <p:nvSpPr>
            <p:cNvPr id="56" name="ZoneTexte 55">
              <a:extLst>
                <a:ext uri="{FF2B5EF4-FFF2-40B4-BE49-F238E27FC236}">
                  <a16:creationId xmlns:a16="http://schemas.microsoft.com/office/drawing/2014/main" id="{BCF21588-B7FE-F116-E6EA-D78D507D1C6A}"/>
                </a:ext>
              </a:extLst>
            </p:cNvPr>
            <p:cNvSpPr txBox="1"/>
            <p:nvPr/>
          </p:nvSpPr>
          <p:spPr>
            <a:xfrm>
              <a:off x="5269309" y="291683"/>
              <a:ext cx="1744762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R="0"/>
              <a:r>
                <a:rPr lang="fr-FR" sz="1800" b="0" i="0" u="none" strike="noStrike" dirty="0">
                  <a:solidFill>
                    <a:srgbClr val="FFC000"/>
                  </a:solidFill>
                  <a:latin typeface="Liberation Sans" panose="020B0604020202020204" pitchFamily="34" charset="0"/>
                </a:rPr>
                <a:t>Amérique, Asie</a:t>
              </a:r>
              <a:endParaRPr lang="fr-FR" sz="1800" b="0" i="0" u="none" strike="noStrike" dirty="0">
                <a:solidFill>
                  <a:srgbClr val="FFC000"/>
                </a:solidFill>
                <a:latin typeface="Lucida Sans" panose="020B0602030504020204" pitchFamily="34" charset="0"/>
              </a:endParaRPr>
            </a:p>
          </p:txBody>
        </p:sp>
      </p:grpSp>
      <p:sp>
        <p:nvSpPr>
          <p:cNvPr id="66" name="ZoneTexte 65">
            <a:extLst>
              <a:ext uri="{FF2B5EF4-FFF2-40B4-BE49-F238E27FC236}">
                <a16:creationId xmlns:a16="http://schemas.microsoft.com/office/drawing/2014/main" id="{A2EDA557-F405-F7EA-24AC-663BCECE573A}"/>
              </a:ext>
            </a:extLst>
          </p:cNvPr>
          <p:cNvSpPr txBox="1"/>
          <p:nvPr/>
        </p:nvSpPr>
        <p:spPr>
          <a:xfrm>
            <a:off x="1338536" y="650096"/>
            <a:ext cx="10229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u="sng" dirty="0"/>
              <a:t>Le Havre un port mondialisé mais à dimension nationale</a:t>
            </a:r>
          </a:p>
        </p:txBody>
      </p:sp>
      <p:sp>
        <p:nvSpPr>
          <p:cNvPr id="20" name="Forme libre : forme 19">
            <a:extLst>
              <a:ext uri="{FF2B5EF4-FFF2-40B4-BE49-F238E27FC236}">
                <a16:creationId xmlns:a16="http://schemas.microsoft.com/office/drawing/2014/main" id="{B68083BD-9CD9-091B-57E3-7CD1BA277A60}"/>
              </a:ext>
            </a:extLst>
          </p:cNvPr>
          <p:cNvSpPr/>
          <p:nvPr/>
        </p:nvSpPr>
        <p:spPr>
          <a:xfrm>
            <a:off x="5534108" y="4007457"/>
            <a:ext cx="6122504" cy="1733385"/>
          </a:xfrm>
          <a:custGeom>
            <a:avLst/>
            <a:gdLst>
              <a:gd name="connsiteX0" fmla="*/ 6122504 w 6122504"/>
              <a:gd name="connsiteY0" fmla="*/ 795131 h 1733385"/>
              <a:gd name="connsiteX1" fmla="*/ 6122504 w 6122504"/>
              <a:gd name="connsiteY1" fmla="*/ 1304014 h 1733385"/>
              <a:gd name="connsiteX2" fmla="*/ 3737113 w 6122504"/>
              <a:gd name="connsiteY2" fmla="*/ 1733385 h 1733385"/>
              <a:gd name="connsiteX3" fmla="*/ 3029447 w 6122504"/>
              <a:gd name="connsiteY3" fmla="*/ 1447138 h 1733385"/>
              <a:gd name="connsiteX4" fmla="*/ 2782956 w 6122504"/>
              <a:gd name="connsiteY4" fmla="*/ 1470992 h 1733385"/>
              <a:gd name="connsiteX5" fmla="*/ 1335819 w 6122504"/>
              <a:gd name="connsiteY5" fmla="*/ 1152940 h 1733385"/>
              <a:gd name="connsiteX6" fmla="*/ 906449 w 6122504"/>
              <a:gd name="connsiteY6" fmla="*/ 946206 h 1733385"/>
              <a:gd name="connsiteX7" fmla="*/ 238539 w 6122504"/>
              <a:gd name="connsiteY7" fmla="*/ 1049573 h 1733385"/>
              <a:gd name="connsiteX8" fmla="*/ 0 w 6122504"/>
              <a:gd name="connsiteY8" fmla="*/ 1025719 h 1733385"/>
              <a:gd name="connsiteX9" fmla="*/ 39756 w 6122504"/>
              <a:gd name="connsiteY9" fmla="*/ 771277 h 1733385"/>
              <a:gd name="connsiteX10" fmla="*/ 127221 w 6122504"/>
              <a:gd name="connsiteY10" fmla="*/ 612251 h 1733385"/>
              <a:gd name="connsiteX11" fmla="*/ 620202 w 6122504"/>
              <a:gd name="connsiteY11" fmla="*/ 691764 h 1733385"/>
              <a:gd name="connsiteX12" fmla="*/ 421419 w 6122504"/>
              <a:gd name="connsiteY12" fmla="*/ 373712 h 1733385"/>
              <a:gd name="connsiteX13" fmla="*/ 763325 w 6122504"/>
              <a:gd name="connsiteY13" fmla="*/ 190832 h 1733385"/>
              <a:gd name="connsiteX14" fmla="*/ 803082 w 6122504"/>
              <a:gd name="connsiteY14" fmla="*/ 0 h 1733385"/>
              <a:gd name="connsiteX15" fmla="*/ 1144988 w 6122504"/>
              <a:gd name="connsiteY15" fmla="*/ 71562 h 1733385"/>
              <a:gd name="connsiteX16" fmla="*/ 1264257 w 6122504"/>
              <a:gd name="connsiteY16" fmla="*/ 127221 h 1733385"/>
              <a:gd name="connsiteX17" fmla="*/ 1598212 w 6122504"/>
              <a:gd name="connsiteY17" fmla="*/ 182880 h 1733385"/>
              <a:gd name="connsiteX18" fmla="*/ 1693628 w 6122504"/>
              <a:gd name="connsiteY18" fmla="*/ 357809 h 1733385"/>
              <a:gd name="connsiteX19" fmla="*/ 1860605 w 6122504"/>
              <a:gd name="connsiteY19" fmla="*/ 254442 h 1733385"/>
              <a:gd name="connsiteX20" fmla="*/ 4055165 w 6122504"/>
              <a:gd name="connsiteY20" fmla="*/ 548640 h 1733385"/>
              <a:gd name="connsiteX21" fmla="*/ 4126727 w 6122504"/>
              <a:gd name="connsiteY21" fmla="*/ 636105 h 1733385"/>
              <a:gd name="connsiteX22" fmla="*/ 6122504 w 6122504"/>
              <a:gd name="connsiteY22" fmla="*/ 795131 h 1733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6122504" h="1733385">
                <a:moveTo>
                  <a:pt x="6122504" y="795131"/>
                </a:moveTo>
                <a:lnTo>
                  <a:pt x="6122504" y="1304014"/>
                </a:lnTo>
                <a:lnTo>
                  <a:pt x="3737113" y="1733385"/>
                </a:lnTo>
                <a:lnTo>
                  <a:pt x="3029447" y="1447138"/>
                </a:lnTo>
                <a:lnTo>
                  <a:pt x="2782956" y="1470992"/>
                </a:lnTo>
                <a:lnTo>
                  <a:pt x="1335819" y="1152940"/>
                </a:lnTo>
                <a:lnTo>
                  <a:pt x="906449" y="946206"/>
                </a:lnTo>
                <a:lnTo>
                  <a:pt x="238539" y="1049573"/>
                </a:lnTo>
                <a:lnTo>
                  <a:pt x="0" y="1025719"/>
                </a:lnTo>
                <a:lnTo>
                  <a:pt x="39756" y="771277"/>
                </a:lnTo>
                <a:lnTo>
                  <a:pt x="127221" y="612251"/>
                </a:lnTo>
                <a:lnTo>
                  <a:pt x="620202" y="691764"/>
                </a:lnTo>
                <a:lnTo>
                  <a:pt x="421419" y="373712"/>
                </a:lnTo>
                <a:lnTo>
                  <a:pt x="763325" y="190832"/>
                </a:lnTo>
                <a:lnTo>
                  <a:pt x="803082" y="0"/>
                </a:lnTo>
                <a:lnTo>
                  <a:pt x="1144988" y="71562"/>
                </a:lnTo>
                <a:lnTo>
                  <a:pt x="1264257" y="127221"/>
                </a:lnTo>
                <a:lnTo>
                  <a:pt x="1598212" y="182880"/>
                </a:lnTo>
                <a:lnTo>
                  <a:pt x="1693628" y="357809"/>
                </a:lnTo>
                <a:lnTo>
                  <a:pt x="1860605" y="254442"/>
                </a:lnTo>
                <a:lnTo>
                  <a:pt x="4055165" y="548640"/>
                </a:lnTo>
                <a:lnTo>
                  <a:pt x="4126727" y="636105"/>
                </a:lnTo>
                <a:lnTo>
                  <a:pt x="6122504" y="795131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Forme libre : forme 23">
            <a:extLst>
              <a:ext uri="{FF2B5EF4-FFF2-40B4-BE49-F238E27FC236}">
                <a16:creationId xmlns:a16="http://schemas.microsoft.com/office/drawing/2014/main" id="{B2C483D8-B120-E89B-9176-B4BC2893EC9D}"/>
              </a:ext>
            </a:extLst>
          </p:cNvPr>
          <p:cNvSpPr/>
          <p:nvPr/>
        </p:nvSpPr>
        <p:spPr>
          <a:xfrm>
            <a:off x="5311471" y="3824577"/>
            <a:ext cx="1025719" cy="882595"/>
          </a:xfrm>
          <a:custGeom>
            <a:avLst/>
            <a:gdLst>
              <a:gd name="connsiteX0" fmla="*/ 0 w 1025719"/>
              <a:gd name="connsiteY0" fmla="*/ 0 h 882595"/>
              <a:gd name="connsiteX1" fmla="*/ 357809 w 1025719"/>
              <a:gd name="connsiteY1" fmla="*/ 63611 h 882595"/>
              <a:gd name="connsiteX2" fmla="*/ 310101 w 1025719"/>
              <a:gd name="connsiteY2" fmla="*/ 151075 h 882595"/>
              <a:gd name="connsiteX3" fmla="*/ 437322 w 1025719"/>
              <a:gd name="connsiteY3" fmla="*/ 190832 h 882595"/>
              <a:gd name="connsiteX4" fmla="*/ 477079 w 1025719"/>
              <a:gd name="connsiteY4" fmla="*/ 95416 h 882595"/>
              <a:gd name="connsiteX5" fmla="*/ 596348 w 1025719"/>
              <a:gd name="connsiteY5" fmla="*/ 111319 h 882595"/>
              <a:gd name="connsiteX6" fmla="*/ 636105 w 1025719"/>
              <a:gd name="connsiteY6" fmla="*/ 159026 h 882595"/>
              <a:gd name="connsiteX7" fmla="*/ 747423 w 1025719"/>
              <a:gd name="connsiteY7" fmla="*/ 119270 h 882595"/>
              <a:gd name="connsiteX8" fmla="*/ 1025719 w 1025719"/>
              <a:gd name="connsiteY8" fmla="*/ 198783 h 882595"/>
              <a:gd name="connsiteX9" fmla="*/ 1001865 w 1025719"/>
              <a:gd name="connsiteY9" fmla="*/ 373712 h 882595"/>
              <a:gd name="connsiteX10" fmla="*/ 652007 w 1025719"/>
              <a:gd name="connsiteY10" fmla="*/ 564543 h 882595"/>
              <a:gd name="connsiteX11" fmla="*/ 850790 w 1025719"/>
              <a:gd name="connsiteY11" fmla="*/ 882595 h 882595"/>
              <a:gd name="connsiteX12" fmla="*/ 333955 w 1025719"/>
              <a:gd name="connsiteY12" fmla="*/ 795131 h 882595"/>
              <a:gd name="connsiteX13" fmla="*/ 270345 w 1025719"/>
              <a:gd name="connsiteY13" fmla="*/ 739472 h 882595"/>
              <a:gd name="connsiteX14" fmla="*/ 0 w 1025719"/>
              <a:gd name="connsiteY14" fmla="*/ 0 h 882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25719" h="882595">
                <a:moveTo>
                  <a:pt x="0" y="0"/>
                </a:moveTo>
                <a:lnTo>
                  <a:pt x="357809" y="63611"/>
                </a:lnTo>
                <a:lnTo>
                  <a:pt x="310101" y="151075"/>
                </a:lnTo>
                <a:lnTo>
                  <a:pt x="437322" y="190832"/>
                </a:lnTo>
                <a:lnTo>
                  <a:pt x="477079" y="95416"/>
                </a:lnTo>
                <a:lnTo>
                  <a:pt x="596348" y="111319"/>
                </a:lnTo>
                <a:lnTo>
                  <a:pt x="636105" y="159026"/>
                </a:lnTo>
                <a:lnTo>
                  <a:pt x="747423" y="119270"/>
                </a:lnTo>
                <a:lnTo>
                  <a:pt x="1025719" y="198783"/>
                </a:lnTo>
                <a:lnTo>
                  <a:pt x="1001865" y="373712"/>
                </a:lnTo>
                <a:lnTo>
                  <a:pt x="652007" y="564543"/>
                </a:lnTo>
                <a:lnTo>
                  <a:pt x="850790" y="882595"/>
                </a:lnTo>
                <a:lnTo>
                  <a:pt x="333955" y="795131"/>
                </a:lnTo>
                <a:lnTo>
                  <a:pt x="270345" y="73947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63" name="Groupe 62">
            <a:extLst>
              <a:ext uri="{FF2B5EF4-FFF2-40B4-BE49-F238E27FC236}">
                <a16:creationId xmlns:a16="http://schemas.microsoft.com/office/drawing/2014/main" id="{5875A147-CD71-35DB-69CE-0E7D9F1A231F}"/>
              </a:ext>
            </a:extLst>
          </p:cNvPr>
          <p:cNvGrpSpPr/>
          <p:nvPr/>
        </p:nvGrpSpPr>
        <p:grpSpPr>
          <a:xfrm>
            <a:off x="3478530" y="3138115"/>
            <a:ext cx="1848844" cy="1750115"/>
            <a:chOff x="3478530" y="3138115"/>
            <a:chExt cx="1848844" cy="1750115"/>
          </a:xfrm>
        </p:grpSpPr>
        <p:sp>
          <p:nvSpPr>
            <p:cNvPr id="26" name="Forme libre : forme 25">
              <a:extLst>
                <a:ext uri="{FF2B5EF4-FFF2-40B4-BE49-F238E27FC236}">
                  <a16:creationId xmlns:a16="http://schemas.microsoft.com/office/drawing/2014/main" id="{09BDE5C1-0A6B-3B98-515C-3DED87674F6E}"/>
                </a:ext>
              </a:extLst>
            </p:cNvPr>
            <p:cNvSpPr/>
            <p:nvPr/>
          </p:nvSpPr>
          <p:spPr>
            <a:xfrm>
              <a:off x="3478530" y="4194810"/>
              <a:ext cx="1817370" cy="693420"/>
            </a:xfrm>
            <a:custGeom>
              <a:avLst/>
              <a:gdLst>
                <a:gd name="connsiteX0" fmla="*/ 0 w 1817370"/>
                <a:gd name="connsiteY0" fmla="*/ 278130 h 693420"/>
                <a:gd name="connsiteX1" fmla="*/ 80010 w 1817370"/>
                <a:gd name="connsiteY1" fmla="*/ 0 h 693420"/>
                <a:gd name="connsiteX2" fmla="*/ 1657350 w 1817370"/>
                <a:gd name="connsiteY2" fmla="*/ 339090 h 693420"/>
                <a:gd name="connsiteX3" fmla="*/ 1672590 w 1817370"/>
                <a:gd name="connsiteY3" fmla="*/ 441960 h 693420"/>
                <a:gd name="connsiteX4" fmla="*/ 1817370 w 1817370"/>
                <a:gd name="connsiteY4" fmla="*/ 541020 h 693420"/>
                <a:gd name="connsiteX5" fmla="*/ 1760220 w 1817370"/>
                <a:gd name="connsiteY5" fmla="*/ 693420 h 693420"/>
                <a:gd name="connsiteX6" fmla="*/ 1623060 w 1817370"/>
                <a:gd name="connsiteY6" fmla="*/ 621030 h 693420"/>
                <a:gd name="connsiteX7" fmla="*/ 0 w 1817370"/>
                <a:gd name="connsiteY7" fmla="*/ 278130 h 693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17370" h="693420">
                  <a:moveTo>
                    <a:pt x="0" y="278130"/>
                  </a:moveTo>
                  <a:lnTo>
                    <a:pt x="80010" y="0"/>
                  </a:lnTo>
                  <a:lnTo>
                    <a:pt x="1657350" y="339090"/>
                  </a:lnTo>
                  <a:lnTo>
                    <a:pt x="1672590" y="441960"/>
                  </a:lnTo>
                  <a:lnTo>
                    <a:pt x="1817370" y="541020"/>
                  </a:lnTo>
                  <a:lnTo>
                    <a:pt x="1760220" y="693420"/>
                  </a:lnTo>
                  <a:lnTo>
                    <a:pt x="1623060" y="621030"/>
                  </a:lnTo>
                  <a:lnTo>
                    <a:pt x="0" y="278130"/>
                  </a:lnTo>
                  <a:close/>
                </a:path>
              </a:pathLst>
            </a:custGeom>
            <a:solidFill>
              <a:srgbClr val="FFC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32" name="Forme libre : forme 31">
              <a:extLst>
                <a:ext uri="{FF2B5EF4-FFF2-40B4-BE49-F238E27FC236}">
                  <a16:creationId xmlns:a16="http://schemas.microsoft.com/office/drawing/2014/main" id="{93FDCF8D-001B-E95D-A276-8DACF530B09C}"/>
                </a:ext>
              </a:extLst>
            </p:cNvPr>
            <p:cNvSpPr/>
            <p:nvPr/>
          </p:nvSpPr>
          <p:spPr>
            <a:xfrm>
              <a:off x="4381169" y="3991555"/>
              <a:ext cx="628153" cy="310101"/>
            </a:xfrm>
            <a:custGeom>
              <a:avLst/>
              <a:gdLst>
                <a:gd name="connsiteX0" fmla="*/ 347207 w 628153"/>
                <a:gd name="connsiteY0" fmla="*/ 0 h 310101"/>
                <a:gd name="connsiteX1" fmla="*/ 0 w 628153"/>
                <a:gd name="connsiteY1" fmla="*/ 161676 h 310101"/>
                <a:gd name="connsiteX2" fmla="*/ 628153 w 628153"/>
                <a:gd name="connsiteY2" fmla="*/ 310101 h 310101"/>
                <a:gd name="connsiteX3" fmla="*/ 585746 w 628153"/>
                <a:gd name="connsiteY3" fmla="*/ 143123 h 310101"/>
                <a:gd name="connsiteX4" fmla="*/ 347207 w 628153"/>
                <a:gd name="connsiteY4" fmla="*/ 0 h 310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8153" h="310101">
                  <a:moveTo>
                    <a:pt x="347207" y="0"/>
                  </a:moveTo>
                  <a:lnTo>
                    <a:pt x="0" y="161676"/>
                  </a:lnTo>
                  <a:lnTo>
                    <a:pt x="628153" y="310101"/>
                  </a:lnTo>
                  <a:lnTo>
                    <a:pt x="585746" y="143123"/>
                  </a:lnTo>
                  <a:lnTo>
                    <a:pt x="347207" y="0"/>
                  </a:lnTo>
                  <a:close/>
                </a:path>
              </a:pathLst>
            </a:custGeom>
            <a:solidFill>
              <a:srgbClr val="FFC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FFC000"/>
                </a:solidFill>
              </a:endParaRPr>
            </a:p>
          </p:txBody>
        </p:sp>
        <p:sp>
          <p:nvSpPr>
            <p:cNvPr id="37" name="Forme libre : forme 36">
              <a:extLst>
                <a:ext uri="{FF2B5EF4-FFF2-40B4-BE49-F238E27FC236}">
                  <a16:creationId xmlns:a16="http://schemas.microsoft.com/office/drawing/2014/main" id="{3A007059-92AB-6322-4ECA-5CE31103133E}"/>
                </a:ext>
              </a:extLst>
            </p:cNvPr>
            <p:cNvSpPr/>
            <p:nvPr/>
          </p:nvSpPr>
          <p:spPr>
            <a:xfrm>
              <a:off x="3771569" y="3138115"/>
              <a:ext cx="1555805" cy="885245"/>
            </a:xfrm>
            <a:custGeom>
              <a:avLst/>
              <a:gdLst>
                <a:gd name="connsiteX0" fmla="*/ 402866 w 1555805"/>
                <a:gd name="connsiteY0" fmla="*/ 885245 h 885245"/>
                <a:gd name="connsiteX1" fmla="*/ 0 w 1555805"/>
                <a:gd name="connsiteY1" fmla="*/ 824285 h 885245"/>
                <a:gd name="connsiteX2" fmla="*/ 140473 w 1555805"/>
                <a:gd name="connsiteY2" fmla="*/ 572494 h 885245"/>
                <a:gd name="connsiteX3" fmla="*/ 278295 w 1555805"/>
                <a:gd name="connsiteY3" fmla="*/ 495631 h 885245"/>
                <a:gd name="connsiteX4" fmla="*/ 530087 w 1555805"/>
                <a:gd name="connsiteY4" fmla="*/ 482379 h 885245"/>
                <a:gd name="connsiteX5" fmla="*/ 956807 w 1555805"/>
                <a:gd name="connsiteY5" fmla="*/ 461175 h 885245"/>
                <a:gd name="connsiteX6" fmla="*/ 1033669 w 1555805"/>
                <a:gd name="connsiteY6" fmla="*/ 265043 h 885245"/>
                <a:gd name="connsiteX7" fmla="*/ 1555805 w 1555805"/>
                <a:gd name="connsiteY7" fmla="*/ 0 h 885245"/>
                <a:gd name="connsiteX8" fmla="*/ 1468341 w 1555805"/>
                <a:gd name="connsiteY8" fmla="*/ 182880 h 885245"/>
                <a:gd name="connsiteX9" fmla="*/ 1208598 w 1555805"/>
                <a:gd name="connsiteY9" fmla="*/ 519485 h 885245"/>
                <a:gd name="connsiteX10" fmla="*/ 1028368 w 1555805"/>
                <a:gd name="connsiteY10" fmla="*/ 641405 h 885245"/>
                <a:gd name="connsiteX11" fmla="*/ 665259 w 1555805"/>
                <a:gd name="connsiteY11" fmla="*/ 636104 h 885245"/>
                <a:gd name="connsiteX12" fmla="*/ 402866 w 1555805"/>
                <a:gd name="connsiteY12" fmla="*/ 885245 h 885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55805" h="885245">
                  <a:moveTo>
                    <a:pt x="402866" y="885245"/>
                  </a:moveTo>
                  <a:lnTo>
                    <a:pt x="0" y="824285"/>
                  </a:lnTo>
                  <a:lnTo>
                    <a:pt x="140473" y="572494"/>
                  </a:lnTo>
                  <a:lnTo>
                    <a:pt x="278295" y="495631"/>
                  </a:lnTo>
                  <a:lnTo>
                    <a:pt x="530087" y="482379"/>
                  </a:lnTo>
                  <a:lnTo>
                    <a:pt x="956807" y="461175"/>
                  </a:lnTo>
                  <a:lnTo>
                    <a:pt x="1033669" y="265043"/>
                  </a:lnTo>
                  <a:lnTo>
                    <a:pt x="1555805" y="0"/>
                  </a:lnTo>
                  <a:lnTo>
                    <a:pt x="1468341" y="182880"/>
                  </a:lnTo>
                  <a:lnTo>
                    <a:pt x="1208598" y="519485"/>
                  </a:lnTo>
                  <a:lnTo>
                    <a:pt x="1028368" y="641405"/>
                  </a:lnTo>
                  <a:lnTo>
                    <a:pt x="665259" y="636104"/>
                  </a:lnTo>
                  <a:lnTo>
                    <a:pt x="402866" y="885245"/>
                  </a:lnTo>
                  <a:close/>
                </a:path>
              </a:pathLst>
            </a:custGeom>
            <a:solidFill>
              <a:srgbClr val="FFC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Forme libre : forme 38">
              <a:extLst>
                <a:ext uri="{FF2B5EF4-FFF2-40B4-BE49-F238E27FC236}">
                  <a16:creationId xmlns:a16="http://schemas.microsoft.com/office/drawing/2014/main" id="{D2D6581A-FF95-69E0-2676-308CE58C2521}"/>
                </a:ext>
              </a:extLst>
            </p:cNvPr>
            <p:cNvSpPr/>
            <p:nvPr/>
          </p:nvSpPr>
          <p:spPr>
            <a:xfrm>
              <a:off x="3747715" y="3331597"/>
              <a:ext cx="561892" cy="291547"/>
            </a:xfrm>
            <a:custGeom>
              <a:avLst/>
              <a:gdLst>
                <a:gd name="connsiteX0" fmla="*/ 2650 w 561892"/>
                <a:gd name="connsiteY0" fmla="*/ 188180 h 291547"/>
                <a:gd name="connsiteX1" fmla="*/ 485029 w 561892"/>
                <a:gd name="connsiteY1" fmla="*/ 0 h 291547"/>
                <a:gd name="connsiteX2" fmla="*/ 561892 w 561892"/>
                <a:gd name="connsiteY2" fmla="*/ 116619 h 291547"/>
                <a:gd name="connsiteX3" fmla="*/ 145774 w 561892"/>
                <a:gd name="connsiteY3" fmla="*/ 291547 h 291547"/>
                <a:gd name="connsiteX4" fmla="*/ 0 w 561892"/>
                <a:gd name="connsiteY4" fmla="*/ 249140 h 291547"/>
                <a:gd name="connsiteX5" fmla="*/ 2650 w 561892"/>
                <a:gd name="connsiteY5" fmla="*/ 188180 h 291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61892" h="291547">
                  <a:moveTo>
                    <a:pt x="2650" y="188180"/>
                  </a:moveTo>
                  <a:lnTo>
                    <a:pt x="485029" y="0"/>
                  </a:lnTo>
                  <a:lnTo>
                    <a:pt x="561892" y="116619"/>
                  </a:lnTo>
                  <a:lnTo>
                    <a:pt x="145774" y="291547"/>
                  </a:lnTo>
                  <a:lnTo>
                    <a:pt x="0" y="249140"/>
                  </a:lnTo>
                  <a:lnTo>
                    <a:pt x="2650" y="188180"/>
                  </a:lnTo>
                  <a:close/>
                </a:path>
              </a:pathLst>
            </a:custGeom>
            <a:solidFill>
              <a:srgbClr val="FFC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5" name="Groupe 44">
            <a:extLst>
              <a:ext uri="{FF2B5EF4-FFF2-40B4-BE49-F238E27FC236}">
                <a16:creationId xmlns:a16="http://schemas.microsoft.com/office/drawing/2014/main" id="{876CEC74-93C0-9132-D7F0-008484BB6633}"/>
              </a:ext>
            </a:extLst>
          </p:cNvPr>
          <p:cNvGrpSpPr/>
          <p:nvPr/>
        </p:nvGrpSpPr>
        <p:grpSpPr>
          <a:xfrm>
            <a:off x="2406595" y="2788398"/>
            <a:ext cx="5527476" cy="1746496"/>
            <a:chOff x="2406595" y="2788398"/>
            <a:chExt cx="5527476" cy="1746496"/>
          </a:xfrm>
          <a:pattFill prst="sphere">
            <a:fgClr>
              <a:schemeClr val="tx2"/>
            </a:fgClr>
            <a:bgClr>
              <a:schemeClr val="bg1"/>
            </a:bgClr>
          </a:pattFill>
        </p:grpSpPr>
        <p:grpSp>
          <p:nvGrpSpPr>
            <p:cNvPr id="43" name="Groupe 42">
              <a:extLst>
                <a:ext uri="{FF2B5EF4-FFF2-40B4-BE49-F238E27FC236}">
                  <a16:creationId xmlns:a16="http://schemas.microsoft.com/office/drawing/2014/main" id="{5B6866AD-49A2-8A06-5C96-1C052B6960A7}"/>
                </a:ext>
              </a:extLst>
            </p:cNvPr>
            <p:cNvGrpSpPr/>
            <p:nvPr/>
          </p:nvGrpSpPr>
          <p:grpSpPr>
            <a:xfrm>
              <a:off x="2406595" y="2788398"/>
              <a:ext cx="5527476" cy="1746496"/>
              <a:chOff x="2406595" y="2788398"/>
              <a:chExt cx="5527476" cy="1746496"/>
            </a:xfrm>
            <a:grpFill/>
          </p:grpSpPr>
          <p:sp>
            <p:nvSpPr>
              <p:cNvPr id="31" name="Forme libre : forme 30">
                <a:extLst>
                  <a:ext uri="{FF2B5EF4-FFF2-40B4-BE49-F238E27FC236}">
                    <a16:creationId xmlns:a16="http://schemas.microsoft.com/office/drawing/2014/main" id="{CADA7088-DCBD-F887-C29E-018300C1481B}"/>
                  </a:ext>
                </a:extLst>
              </p:cNvPr>
              <p:cNvSpPr/>
              <p:nvPr/>
            </p:nvSpPr>
            <p:spPr>
              <a:xfrm>
                <a:off x="2406595" y="3578087"/>
                <a:ext cx="2729948" cy="956807"/>
              </a:xfrm>
              <a:custGeom>
                <a:avLst/>
                <a:gdLst>
                  <a:gd name="connsiteX0" fmla="*/ 0 w 2729948"/>
                  <a:gd name="connsiteY0" fmla="*/ 7951 h 956807"/>
                  <a:gd name="connsiteX1" fmla="*/ 100716 w 2729948"/>
                  <a:gd name="connsiteY1" fmla="*/ 0 h 956807"/>
                  <a:gd name="connsiteX2" fmla="*/ 720918 w 2729948"/>
                  <a:gd name="connsiteY2" fmla="*/ 469127 h 956807"/>
                  <a:gd name="connsiteX3" fmla="*/ 750073 w 2729948"/>
                  <a:gd name="connsiteY3" fmla="*/ 474428 h 956807"/>
                  <a:gd name="connsiteX4" fmla="*/ 1796995 w 2729948"/>
                  <a:gd name="connsiteY4" fmla="*/ 649356 h 956807"/>
                  <a:gd name="connsiteX5" fmla="*/ 1966622 w 2729948"/>
                  <a:gd name="connsiteY5" fmla="*/ 577795 h 956807"/>
                  <a:gd name="connsiteX6" fmla="*/ 2600076 w 2729948"/>
                  <a:gd name="connsiteY6" fmla="*/ 720918 h 956807"/>
                  <a:gd name="connsiteX7" fmla="*/ 2729948 w 2729948"/>
                  <a:gd name="connsiteY7" fmla="*/ 956807 h 956807"/>
                  <a:gd name="connsiteX8" fmla="*/ 543339 w 2729948"/>
                  <a:gd name="connsiteY8" fmla="*/ 485030 h 956807"/>
                  <a:gd name="connsiteX9" fmla="*/ 471777 w 2729948"/>
                  <a:gd name="connsiteY9" fmla="*/ 442623 h 956807"/>
                  <a:gd name="connsiteX10" fmla="*/ 0 w 2729948"/>
                  <a:gd name="connsiteY10" fmla="*/ 7951 h 9568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729948" h="956807">
                    <a:moveTo>
                      <a:pt x="0" y="7951"/>
                    </a:moveTo>
                    <a:lnTo>
                      <a:pt x="100716" y="0"/>
                    </a:lnTo>
                    <a:lnTo>
                      <a:pt x="720918" y="469127"/>
                    </a:lnTo>
                    <a:lnTo>
                      <a:pt x="750073" y="474428"/>
                    </a:lnTo>
                    <a:lnTo>
                      <a:pt x="1796995" y="649356"/>
                    </a:lnTo>
                    <a:lnTo>
                      <a:pt x="1966622" y="577795"/>
                    </a:lnTo>
                    <a:lnTo>
                      <a:pt x="2600076" y="720918"/>
                    </a:lnTo>
                    <a:lnTo>
                      <a:pt x="2729948" y="956807"/>
                    </a:lnTo>
                    <a:lnTo>
                      <a:pt x="543339" y="485030"/>
                    </a:lnTo>
                    <a:lnTo>
                      <a:pt x="471777" y="442623"/>
                    </a:lnTo>
                    <a:lnTo>
                      <a:pt x="0" y="7951"/>
                    </a:lnTo>
                    <a:close/>
                  </a:path>
                </a:pathLst>
              </a:cu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0" name="Forme libre : forme 39">
                <a:extLst>
                  <a:ext uri="{FF2B5EF4-FFF2-40B4-BE49-F238E27FC236}">
                    <a16:creationId xmlns:a16="http://schemas.microsoft.com/office/drawing/2014/main" id="{78CFFD69-BE11-35E1-4879-299EAD23A6F3}"/>
                  </a:ext>
                </a:extLst>
              </p:cNvPr>
              <p:cNvSpPr/>
              <p:nvPr/>
            </p:nvSpPr>
            <p:spPr>
              <a:xfrm>
                <a:off x="6696329" y="2788398"/>
                <a:ext cx="1237742" cy="792712"/>
              </a:xfrm>
              <a:custGeom>
                <a:avLst/>
                <a:gdLst>
                  <a:gd name="connsiteX0" fmla="*/ 66059 w 1237742"/>
                  <a:gd name="connsiteY0" fmla="*/ 0 h 792712"/>
                  <a:gd name="connsiteX1" fmla="*/ 66059 w 1237742"/>
                  <a:gd name="connsiteY1" fmla="*/ 0 h 792712"/>
                  <a:gd name="connsiteX2" fmla="*/ 0 w 1237742"/>
                  <a:gd name="connsiteY2" fmla="*/ 507614 h 792712"/>
                  <a:gd name="connsiteX3" fmla="*/ 1119531 w 1237742"/>
                  <a:gd name="connsiteY3" fmla="*/ 792712 h 792712"/>
                  <a:gd name="connsiteX4" fmla="*/ 1237742 w 1237742"/>
                  <a:gd name="connsiteY4" fmla="*/ 392880 h 792712"/>
                  <a:gd name="connsiteX5" fmla="*/ 824003 w 1237742"/>
                  <a:gd name="connsiteY5" fmla="*/ 323343 h 792712"/>
                  <a:gd name="connsiteX6" fmla="*/ 733606 w 1237742"/>
                  <a:gd name="connsiteY6" fmla="*/ 187748 h 792712"/>
                  <a:gd name="connsiteX7" fmla="*/ 521520 w 1237742"/>
                  <a:gd name="connsiteY7" fmla="*/ 114735 h 792712"/>
                  <a:gd name="connsiteX8" fmla="*/ 66059 w 1237742"/>
                  <a:gd name="connsiteY8" fmla="*/ 0 h 7927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37742" h="792712">
                    <a:moveTo>
                      <a:pt x="66059" y="0"/>
                    </a:moveTo>
                    <a:lnTo>
                      <a:pt x="66059" y="0"/>
                    </a:lnTo>
                    <a:lnTo>
                      <a:pt x="0" y="507614"/>
                    </a:lnTo>
                    <a:lnTo>
                      <a:pt x="1119531" y="792712"/>
                    </a:lnTo>
                    <a:lnTo>
                      <a:pt x="1237742" y="392880"/>
                    </a:lnTo>
                    <a:lnTo>
                      <a:pt x="824003" y="323343"/>
                    </a:lnTo>
                    <a:lnTo>
                      <a:pt x="733606" y="187748"/>
                    </a:lnTo>
                    <a:lnTo>
                      <a:pt x="521520" y="114735"/>
                    </a:lnTo>
                    <a:lnTo>
                      <a:pt x="66059" y="0"/>
                    </a:lnTo>
                    <a:close/>
                  </a:path>
                </a:pathLst>
              </a:cu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44" name="Forme libre : forme 43">
              <a:extLst>
                <a:ext uri="{FF2B5EF4-FFF2-40B4-BE49-F238E27FC236}">
                  <a16:creationId xmlns:a16="http://schemas.microsoft.com/office/drawing/2014/main" id="{B18D06C5-7ECE-F56B-A557-C6441B75F1FF}"/>
                </a:ext>
              </a:extLst>
            </p:cNvPr>
            <p:cNvSpPr/>
            <p:nvPr/>
          </p:nvSpPr>
          <p:spPr>
            <a:xfrm>
              <a:off x="5281268" y="3309919"/>
              <a:ext cx="2193865" cy="737083"/>
            </a:xfrm>
            <a:custGeom>
              <a:avLst/>
              <a:gdLst>
                <a:gd name="connsiteX0" fmla="*/ 38245 w 2193865"/>
                <a:gd name="connsiteY0" fmla="*/ 100828 h 737083"/>
                <a:gd name="connsiteX1" fmla="*/ 0 w 2193865"/>
                <a:gd name="connsiteY1" fmla="*/ 219039 h 737083"/>
                <a:gd name="connsiteX2" fmla="*/ 111258 w 2193865"/>
                <a:gd name="connsiteY2" fmla="*/ 337251 h 737083"/>
                <a:gd name="connsiteX3" fmla="*/ 2145190 w 2193865"/>
                <a:gd name="connsiteY3" fmla="*/ 737083 h 737083"/>
                <a:gd name="connsiteX4" fmla="*/ 2193865 w 2193865"/>
                <a:gd name="connsiteY4" fmla="*/ 594534 h 737083"/>
                <a:gd name="connsiteX5" fmla="*/ 2075654 w 2193865"/>
                <a:gd name="connsiteY5" fmla="*/ 396356 h 737083"/>
                <a:gd name="connsiteX6" fmla="*/ 573673 w 2193865"/>
                <a:gd name="connsiteY6" fmla="*/ 0 h 737083"/>
                <a:gd name="connsiteX7" fmla="*/ 458939 w 2193865"/>
                <a:gd name="connsiteY7" fmla="*/ 0 h 737083"/>
                <a:gd name="connsiteX8" fmla="*/ 399833 w 2193865"/>
                <a:gd name="connsiteY8" fmla="*/ 170364 h 737083"/>
                <a:gd name="connsiteX9" fmla="*/ 38245 w 2193865"/>
                <a:gd name="connsiteY9" fmla="*/ 100828 h 737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93865" h="737083">
                  <a:moveTo>
                    <a:pt x="38245" y="100828"/>
                  </a:moveTo>
                  <a:lnTo>
                    <a:pt x="0" y="219039"/>
                  </a:lnTo>
                  <a:lnTo>
                    <a:pt x="111258" y="337251"/>
                  </a:lnTo>
                  <a:lnTo>
                    <a:pt x="2145190" y="737083"/>
                  </a:lnTo>
                  <a:lnTo>
                    <a:pt x="2193865" y="594534"/>
                  </a:lnTo>
                  <a:lnTo>
                    <a:pt x="2075654" y="396356"/>
                  </a:lnTo>
                  <a:lnTo>
                    <a:pt x="573673" y="0"/>
                  </a:lnTo>
                  <a:lnTo>
                    <a:pt x="458939" y="0"/>
                  </a:lnTo>
                  <a:lnTo>
                    <a:pt x="399833" y="170364"/>
                  </a:lnTo>
                  <a:lnTo>
                    <a:pt x="38245" y="100828"/>
                  </a:lnTo>
                  <a:close/>
                </a:path>
              </a:pathLst>
            </a:cu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47" name="Forme libre : forme 46">
            <a:extLst>
              <a:ext uri="{FF2B5EF4-FFF2-40B4-BE49-F238E27FC236}">
                <a16:creationId xmlns:a16="http://schemas.microsoft.com/office/drawing/2014/main" id="{BD509F70-75C8-3A8D-088B-CB1D4A8074B3}"/>
              </a:ext>
            </a:extLst>
          </p:cNvPr>
          <p:cNvSpPr/>
          <p:nvPr/>
        </p:nvSpPr>
        <p:spPr>
          <a:xfrm>
            <a:off x="7895827" y="3125649"/>
            <a:ext cx="2729292" cy="1352477"/>
          </a:xfrm>
          <a:custGeom>
            <a:avLst/>
            <a:gdLst>
              <a:gd name="connsiteX0" fmla="*/ 299005 w 2729292"/>
              <a:gd name="connsiteY0" fmla="*/ 0 h 1352477"/>
              <a:gd name="connsiteX1" fmla="*/ 152979 w 2729292"/>
              <a:gd name="connsiteY1" fmla="*/ 542381 h 1352477"/>
              <a:gd name="connsiteX2" fmla="*/ 0 w 2729292"/>
              <a:gd name="connsiteY2" fmla="*/ 813572 h 1352477"/>
              <a:gd name="connsiteX3" fmla="*/ 121688 w 2729292"/>
              <a:gd name="connsiteY3" fmla="*/ 1074333 h 1352477"/>
              <a:gd name="connsiteX4" fmla="*/ 1661913 w 2729292"/>
              <a:gd name="connsiteY4" fmla="*/ 1352477 h 1352477"/>
              <a:gd name="connsiteX5" fmla="*/ 1759263 w 2729292"/>
              <a:gd name="connsiteY5" fmla="*/ 1282941 h 1352477"/>
              <a:gd name="connsiteX6" fmla="*/ 2214725 w 2729292"/>
              <a:gd name="connsiteY6" fmla="*/ 1342047 h 1352477"/>
              <a:gd name="connsiteX7" fmla="*/ 2284261 w 2729292"/>
              <a:gd name="connsiteY7" fmla="*/ 928307 h 1352477"/>
              <a:gd name="connsiteX8" fmla="*/ 2555452 w 2729292"/>
              <a:gd name="connsiteY8" fmla="*/ 893539 h 1352477"/>
              <a:gd name="connsiteX9" fmla="*/ 2729292 w 2729292"/>
              <a:gd name="connsiteY9" fmla="*/ 566719 h 1352477"/>
              <a:gd name="connsiteX10" fmla="*/ 299005 w 2729292"/>
              <a:gd name="connsiteY10" fmla="*/ 0 h 1352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29292" h="1352477">
                <a:moveTo>
                  <a:pt x="299005" y="0"/>
                </a:moveTo>
                <a:lnTo>
                  <a:pt x="152979" y="542381"/>
                </a:lnTo>
                <a:lnTo>
                  <a:pt x="0" y="813572"/>
                </a:lnTo>
                <a:lnTo>
                  <a:pt x="121688" y="1074333"/>
                </a:lnTo>
                <a:lnTo>
                  <a:pt x="1661913" y="1352477"/>
                </a:lnTo>
                <a:lnTo>
                  <a:pt x="1759263" y="1282941"/>
                </a:lnTo>
                <a:lnTo>
                  <a:pt x="2214725" y="1342047"/>
                </a:lnTo>
                <a:lnTo>
                  <a:pt x="2284261" y="928307"/>
                </a:lnTo>
                <a:lnTo>
                  <a:pt x="2555452" y="893539"/>
                </a:lnTo>
                <a:lnTo>
                  <a:pt x="2729292" y="566719"/>
                </a:lnTo>
                <a:lnTo>
                  <a:pt x="299005" y="0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Forme libre : forme 51">
            <a:extLst>
              <a:ext uri="{FF2B5EF4-FFF2-40B4-BE49-F238E27FC236}">
                <a16:creationId xmlns:a16="http://schemas.microsoft.com/office/drawing/2014/main" id="{5FD1A824-9152-74C8-9193-5E4277529DE7}"/>
              </a:ext>
            </a:extLst>
          </p:cNvPr>
          <p:cNvSpPr/>
          <p:nvPr/>
        </p:nvSpPr>
        <p:spPr>
          <a:xfrm>
            <a:off x="5319513" y="2645849"/>
            <a:ext cx="2725816" cy="1286419"/>
          </a:xfrm>
          <a:custGeom>
            <a:avLst/>
            <a:gdLst>
              <a:gd name="connsiteX0" fmla="*/ 1435921 w 2725816"/>
              <a:gd name="connsiteY0" fmla="*/ 139073 h 1286419"/>
              <a:gd name="connsiteX1" fmla="*/ 1376816 w 2725816"/>
              <a:gd name="connsiteY1" fmla="*/ 657117 h 1286419"/>
              <a:gd name="connsiteX2" fmla="*/ 2499824 w 2725816"/>
              <a:gd name="connsiteY2" fmla="*/ 935261 h 1286419"/>
              <a:gd name="connsiteX3" fmla="*/ 2725816 w 2725816"/>
              <a:gd name="connsiteY3" fmla="*/ 1022181 h 1286419"/>
              <a:gd name="connsiteX4" fmla="*/ 2572837 w 2725816"/>
              <a:gd name="connsiteY4" fmla="*/ 1286419 h 1286419"/>
              <a:gd name="connsiteX5" fmla="*/ 2447672 w 2725816"/>
              <a:gd name="connsiteY5" fmla="*/ 1095194 h 1286419"/>
              <a:gd name="connsiteX6" fmla="*/ 2033932 w 2725816"/>
              <a:gd name="connsiteY6" fmla="*/ 1056949 h 1286419"/>
              <a:gd name="connsiteX7" fmla="*/ 518044 w 2725816"/>
              <a:gd name="connsiteY7" fmla="*/ 660594 h 1286419"/>
              <a:gd name="connsiteX8" fmla="*/ 424171 w 2725816"/>
              <a:gd name="connsiteY8" fmla="*/ 664070 h 1286419"/>
              <a:gd name="connsiteX9" fmla="*/ 358111 w 2725816"/>
              <a:gd name="connsiteY9" fmla="*/ 830957 h 1286419"/>
              <a:gd name="connsiteX10" fmla="*/ 0 w 2725816"/>
              <a:gd name="connsiteY10" fmla="*/ 764898 h 1286419"/>
              <a:gd name="connsiteX11" fmla="*/ 142549 w 2725816"/>
              <a:gd name="connsiteY11" fmla="*/ 323343 h 1286419"/>
              <a:gd name="connsiteX12" fmla="*/ 382449 w 2725816"/>
              <a:gd name="connsiteY12" fmla="*/ 62583 h 1286419"/>
              <a:gd name="connsiteX13" fmla="*/ 438078 w 2725816"/>
              <a:gd name="connsiteY13" fmla="*/ 38245 h 1286419"/>
              <a:gd name="connsiteX14" fmla="*/ 472846 w 2725816"/>
              <a:gd name="connsiteY14" fmla="*/ 17384 h 1286419"/>
              <a:gd name="connsiteX15" fmla="*/ 563243 w 2725816"/>
              <a:gd name="connsiteY15" fmla="*/ 0 h 1286419"/>
              <a:gd name="connsiteX16" fmla="*/ 653640 w 2725816"/>
              <a:gd name="connsiteY16" fmla="*/ 6954 h 1286419"/>
              <a:gd name="connsiteX17" fmla="*/ 768374 w 2725816"/>
              <a:gd name="connsiteY17" fmla="*/ 3477 h 1286419"/>
              <a:gd name="connsiteX18" fmla="*/ 924831 w 2725816"/>
              <a:gd name="connsiteY18" fmla="*/ 3477 h 1286419"/>
              <a:gd name="connsiteX19" fmla="*/ 1029135 w 2725816"/>
              <a:gd name="connsiteY19" fmla="*/ 38245 h 1286419"/>
              <a:gd name="connsiteX20" fmla="*/ 1435921 w 2725816"/>
              <a:gd name="connsiteY20" fmla="*/ 139073 h 1286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725816" h="1286419">
                <a:moveTo>
                  <a:pt x="1435921" y="139073"/>
                </a:moveTo>
                <a:lnTo>
                  <a:pt x="1376816" y="657117"/>
                </a:lnTo>
                <a:lnTo>
                  <a:pt x="2499824" y="935261"/>
                </a:lnTo>
                <a:lnTo>
                  <a:pt x="2725816" y="1022181"/>
                </a:lnTo>
                <a:lnTo>
                  <a:pt x="2572837" y="1286419"/>
                </a:lnTo>
                <a:lnTo>
                  <a:pt x="2447672" y="1095194"/>
                </a:lnTo>
                <a:lnTo>
                  <a:pt x="2033932" y="1056949"/>
                </a:lnTo>
                <a:lnTo>
                  <a:pt x="518044" y="660594"/>
                </a:lnTo>
                <a:lnTo>
                  <a:pt x="424171" y="664070"/>
                </a:lnTo>
                <a:lnTo>
                  <a:pt x="358111" y="830957"/>
                </a:lnTo>
                <a:lnTo>
                  <a:pt x="0" y="764898"/>
                </a:lnTo>
                <a:lnTo>
                  <a:pt x="142549" y="323343"/>
                </a:lnTo>
                <a:lnTo>
                  <a:pt x="382449" y="62583"/>
                </a:lnTo>
                <a:lnTo>
                  <a:pt x="438078" y="38245"/>
                </a:lnTo>
                <a:lnTo>
                  <a:pt x="472846" y="17384"/>
                </a:lnTo>
                <a:lnTo>
                  <a:pt x="563243" y="0"/>
                </a:lnTo>
                <a:lnTo>
                  <a:pt x="653640" y="6954"/>
                </a:lnTo>
                <a:lnTo>
                  <a:pt x="768374" y="3477"/>
                </a:lnTo>
                <a:lnTo>
                  <a:pt x="924831" y="3477"/>
                </a:lnTo>
                <a:lnTo>
                  <a:pt x="1029135" y="38245"/>
                </a:lnTo>
                <a:lnTo>
                  <a:pt x="1435921" y="139073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Forme libre : forme 61">
            <a:extLst>
              <a:ext uri="{FF2B5EF4-FFF2-40B4-BE49-F238E27FC236}">
                <a16:creationId xmlns:a16="http://schemas.microsoft.com/office/drawing/2014/main" id="{CFB9B3A8-854A-7F9C-4A3C-3F4FD537B21C}"/>
              </a:ext>
            </a:extLst>
          </p:cNvPr>
          <p:cNvSpPr/>
          <p:nvPr/>
        </p:nvSpPr>
        <p:spPr>
          <a:xfrm>
            <a:off x="3260725" y="2574388"/>
            <a:ext cx="8404909" cy="2067950"/>
          </a:xfrm>
          <a:custGeom>
            <a:avLst/>
            <a:gdLst>
              <a:gd name="connsiteX0" fmla="*/ 0 w 8404909"/>
              <a:gd name="connsiteY0" fmla="*/ 791112 h 2067950"/>
              <a:gd name="connsiteX1" fmla="*/ 590550 w 8404909"/>
              <a:gd name="connsiteY1" fmla="*/ 899062 h 2067950"/>
              <a:gd name="connsiteX2" fmla="*/ 965200 w 8404909"/>
              <a:gd name="connsiteY2" fmla="*/ 759362 h 2067950"/>
              <a:gd name="connsiteX3" fmla="*/ 1416050 w 8404909"/>
              <a:gd name="connsiteY3" fmla="*/ 552987 h 2067950"/>
              <a:gd name="connsiteX4" fmla="*/ 1466850 w 8404909"/>
              <a:gd name="connsiteY4" fmla="*/ 613312 h 2067950"/>
              <a:gd name="connsiteX5" fmla="*/ 1857375 w 8404909"/>
              <a:gd name="connsiteY5" fmla="*/ 432337 h 2067950"/>
              <a:gd name="connsiteX6" fmla="*/ 1876425 w 8404909"/>
              <a:gd name="connsiteY6" fmla="*/ 365662 h 2067950"/>
              <a:gd name="connsiteX7" fmla="*/ 2051050 w 8404909"/>
              <a:gd name="connsiteY7" fmla="*/ 273587 h 2067950"/>
              <a:gd name="connsiteX8" fmla="*/ 2117725 w 8404909"/>
              <a:gd name="connsiteY8" fmla="*/ 368837 h 2067950"/>
              <a:gd name="connsiteX9" fmla="*/ 2076450 w 8404909"/>
              <a:gd name="connsiteY9" fmla="*/ 549812 h 2067950"/>
              <a:gd name="connsiteX10" fmla="*/ 1978025 w 8404909"/>
              <a:gd name="connsiteY10" fmla="*/ 749837 h 2067950"/>
              <a:gd name="connsiteX11" fmla="*/ 1720850 w 8404909"/>
              <a:gd name="connsiteY11" fmla="*/ 1073687 h 2067950"/>
              <a:gd name="connsiteX12" fmla="*/ 1806575 w 8404909"/>
              <a:gd name="connsiteY12" fmla="*/ 1267362 h 2067950"/>
              <a:gd name="connsiteX13" fmla="*/ 1882775 w 8404909"/>
              <a:gd name="connsiteY13" fmla="*/ 1270537 h 2067950"/>
              <a:gd name="connsiteX14" fmla="*/ 2143125 w 8404909"/>
              <a:gd name="connsiteY14" fmla="*/ 1956337 h 2067950"/>
              <a:gd name="connsiteX15" fmla="*/ 2143125 w 8404909"/>
              <a:gd name="connsiteY15" fmla="*/ 1962687 h 2067950"/>
              <a:gd name="connsiteX16" fmla="*/ 2320925 w 8404909"/>
              <a:gd name="connsiteY16" fmla="*/ 1991262 h 2067950"/>
              <a:gd name="connsiteX17" fmla="*/ 2047875 w 8404909"/>
              <a:gd name="connsiteY17" fmla="*/ 1245137 h 2067950"/>
              <a:gd name="connsiteX18" fmla="*/ 2403475 w 8404909"/>
              <a:gd name="connsiteY18" fmla="*/ 1314987 h 2067950"/>
              <a:gd name="connsiteX19" fmla="*/ 2362200 w 8404909"/>
              <a:gd name="connsiteY19" fmla="*/ 1394362 h 2067950"/>
              <a:gd name="connsiteX20" fmla="*/ 2482850 w 8404909"/>
              <a:gd name="connsiteY20" fmla="*/ 1447543 h 2067950"/>
              <a:gd name="connsiteX21" fmla="*/ 2525713 w 8404909"/>
              <a:gd name="connsiteY21" fmla="*/ 1351103 h 2067950"/>
              <a:gd name="connsiteX22" fmla="*/ 2647156 w 8404909"/>
              <a:gd name="connsiteY22" fmla="*/ 1354675 h 2067950"/>
              <a:gd name="connsiteX23" fmla="*/ 2686447 w 8404909"/>
              <a:gd name="connsiteY23" fmla="*/ 1415396 h 2067950"/>
              <a:gd name="connsiteX24" fmla="*/ 2797175 w 8404909"/>
              <a:gd name="connsiteY24" fmla="*/ 1368962 h 2067950"/>
              <a:gd name="connsiteX25" fmla="*/ 3075781 w 8404909"/>
              <a:gd name="connsiteY25" fmla="*/ 1436828 h 2067950"/>
              <a:gd name="connsiteX26" fmla="*/ 3436541 w 8404909"/>
              <a:gd name="connsiteY26" fmla="*/ 1501121 h 2067950"/>
              <a:gd name="connsiteX27" fmla="*/ 3532981 w 8404909"/>
              <a:gd name="connsiteY27" fmla="*/ 1558271 h 2067950"/>
              <a:gd name="connsiteX28" fmla="*/ 3872309 w 8404909"/>
              <a:gd name="connsiteY28" fmla="*/ 1618993 h 2067950"/>
              <a:gd name="connsiteX29" fmla="*/ 3961606 w 8404909"/>
              <a:gd name="connsiteY29" fmla="*/ 1794015 h 2067950"/>
              <a:gd name="connsiteX30" fmla="*/ 4133056 w 8404909"/>
              <a:gd name="connsiteY30" fmla="*/ 1686859 h 2067950"/>
              <a:gd name="connsiteX31" fmla="*/ 6329924 w 8404909"/>
              <a:gd name="connsiteY31" fmla="*/ 1983544 h 2067950"/>
              <a:gd name="connsiteX32" fmla="*/ 6403780 w 8404909"/>
              <a:gd name="connsiteY32" fmla="*/ 2067950 h 2067950"/>
              <a:gd name="connsiteX33" fmla="*/ 6467084 w 8404909"/>
              <a:gd name="connsiteY33" fmla="*/ 2067950 h 2067950"/>
              <a:gd name="connsiteX34" fmla="*/ 6751955 w 8404909"/>
              <a:gd name="connsiteY34" fmla="*/ 1972994 h 2067950"/>
              <a:gd name="connsiteX35" fmla="*/ 6903183 w 8404909"/>
              <a:gd name="connsiteY35" fmla="*/ 1990578 h 2067950"/>
              <a:gd name="connsiteX36" fmla="*/ 6910217 w 8404909"/>
              <a:gd name="connsiteY36" fmla="*/ 1895621 h 2067950"/>
              <a:gd name="connsiteX37" fmla="*/ 6853946 w 8404909"/>
              <a:gd name="connsiteY37" fmla="*/ 1885070 h 2067950"/>
              <a:gd name="connsiteX38" fmla="*/ 6386195 w 8404909"/>
              <a:gd name="connsiteY38" fmla="*/ 1828800 h 2067950"/>
              <a:gd name="connsiteX39" fmla="*/ 6294755 w 8404909"/>
              <a:gd name="connsiteY39" fmla="*/ 1902655 h 2067950"/>
              <a:gd name="connsiteX40" fmla="*/ 4743792 w 8404909"/>
              <a:gd name="connsiteY40" fmla="*/ 1617784 h 2067950"/>
              <a:gd name="connsiteX41" fmla="*/ 4708623 w 8404909"/>
              <a:gd name="connsiteY41" fmla="*/ 1557997 h 2067950"/>
              <a:gd name="connsiteX42" fmla="*/ 4149432 w 8404909"/>
              <a:gd name="connsiteY42" fmla="*/ 1473590 h 2067950"/>
              <a:gd name="connsiteX43" fmla="*/ 2134235 w 8404909"/>
              <a:gd name="connsiteY43" fmla="*/ 1072661 h 2067950"/>
              <a:gd name="connsiteX44" fmla="*/ 2011143 w 8404909"/>
              <a:gd name="connsiteY44" fmla="*/ 960120 h 2067950"/>
              <a:gd name="connsiteX45" fmla="*/ 2194023 w 8404909"/>
              <a:gd name="connsiteY45" fmla="*/ 393895 h 2067950"/>
              <a:gd name="connsiteX46" fmla="*/ 2433173 w 8404909"/>
              <a:gd name="connsiteY46" fmla="*/ 140677 h 2067950"/>
              <a:gd name="connsiteX47" fmla="*/ 2514063 w 8404909"/>
              <a:gd name="connsiteY47" fmla="*/ 94957 h 2067950"/>
              <a:gd name="connsiteX48" fmla="*/ 2616053 w 8404909"/>
              <a:gd name="connsiteY48" fmla="*/ 66821 h 2067950"/>
              <a:gd name="connsiteX49" fmla="*/ 2693426 w 8404909"/>
              <a:gd name="connsiteY49" fmla="*/ 77372 h 2067950"/>
              <a:gd name="connsiteX50" fmla="*/ 2971263 w 8404909"/>
              <a:gd name="connsiteY50" fmla="*/ 73855 h 2067950"/>
              <a:gd name="connsiteX51" fmla="*/ 3502318 w 8404909"/>
              <a:gd name="connsiteY51" fmla="*/ 211015 h 2067950"/>
              <a:gd name="connsiteX52" fmla="*/ 3970069 w 8404909"/>
              <a:gd name="connsiteY52" fmla="*/ 327074 h 2067950"/>
              <a:gd name="connsiteX53" fmla="*/ 4174050 w 8404909"/>
              <a:gd name="connsiteY53" fmla="*/ 404446 h 2067950"/>
              <a:gd name="connsiteX54" fmla="*/ 4265490 w 8404909"/>
              <a:gd name="connsiteY54" fmla="*/ 414997 h 2067950"/>
              <a:gd name="connsiteX55" fmla="*/ 4318244 w 8404909"/>
              <a:gd name="connsiteY55" fmla="*/ 400929 h 2067950"/>
              <a:gd name="connsiteX56" fmla="*/ 4944257 w 8404909"/>
              <a:gd name="connsiteY56" fmla="*/ 548640 h 2067950"/>
              <a:gd name="connsiteX57" fmla="*/ 7353349 w 8404909"/>
              <a:gd name="connsiteY57" fmla="*/ 1114864 h 2067950"/>
              <a:gd name="connsiteX58" fmla="*/ 8404909 w 8404909"/>
              <a:gd name="connsiteY58" fmla="*/ 1143000 h 2067950"/>
              <a:gd name="connsiteX59" fmla="*/ 8394358 w 8404909"/>
              <a:gd name="connsiteY59" fmla="*/ 1090246 h 2067950"/>
              <a:gd name="connsiteX60" fmla="*/ 7314663 w 8404909"/>
              <a:gd name="connsiteY60" fmla="*/ 1037492 h 2067950"/>
              <a:gd name="connsiteX61" fmla="*/ 4750826 w 8404909"/>
              <a:gd name="connsiteY61" fmla="*/ 439615 h 2067950"/>
              <a:gd name="connsiteX62" fmla="*/ 2978297 w 8404909"/>
              <a:gd name="connsiteY62" fmla="*/ 24618 h 2067950"/>
              <a:gd name="connsiteX63" fmla="*/ 2630121 w 8404909"/>
              <a:gd name="connsiteY63" fmla="*/ 0 h 2067950"/>
              <a:gd name="connsiteX64" fmla="*/ 2545715 w 8404909"/>
              <a:gd name="connsiteY64" fmla="*/ 21101 h 2067950"/>
              <a:gd name="connsiteX65" fmla="*/ 2056863 w 8404909"/>
              <a:gd name="connsiteY65" fmla="*/ 214532 h 2067950"/>
              <a:gd name="connsiteX66" fmla="*/ 1121361 w 8404909"/>
              <a:gd name="connsiteY66" fmla="*/ 636563 h 2067950"/>
              <a:gd name="connsiteX67" fmla="*/ 1086192 w 8404909"/>
              <a:gd name="connsiteY67" fmla="*/ 618978 h 2067950"/>
              <a:gd name="connsiteX68" fmla="*/ 956066 w 8404909"/>
              <a:gd name="connsiteY68" fmla="*/ 689317 h 2067950"/>
              <a:gd name="connsiteX69" fmla="*/ 618441 w 8404909"/>
              <a:gd name="connsiteY69" fmla="*/ 854612 h 2067950"/>
              <a:gd name="connsiteX70" fmla="*/ 0 w 8404909"/>
              <a:gd name="connsiteY70" fmla="*/ 791112 h 2067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8404909" h="2067950">
                <a:moveTo>
                  <a:pt x="0" y="791112"/>
                </a:moveTo>
                <a:lnTo>
                  <a:pt x="590550" y="899062"/>
                </a:lnTo>
                <a:lnTo>
                  <a:pt x="965200" y="759362"/>
                </a:lnTo>
                <a:lnTo>
                  <a:pt x="1416050" y="552987"/>
                </a:lnTo>
                <a:lnTo>
                  <a:pt x="1466850" y="613312"/>
                </a:lnTo>
                <a:lnTo>
                  <a:pt x="1857375" y="432337"/>
                </a:lnTo>
                <a:lnTo>
                  <a:pt x="1876425" y="365662"/>
                </a:lnTo>
                <a:lnTo>
                  <a:pt x="2051050" y="273587"/>
                </a:lnTo>
                <a:lnTo>
                  <a:pt x="2117725" y="368837"/>
                </a:lnTo>
                <a:lnTo>
                  <a:pt x="2076450" y="549812"/>
                </a:lnTo>
                <a:lnTo>
                  <a:pt x="1978025" y="749837"/>
                </a:lnTo>
                <a:lnTo>
                  <a:pt x="1720850" y="1073687"/>
                </a:lnTo>
                <a:lnTo>
                  <a:pt x="1806575" y="1267362"/>
                </a:lnTo>
                <a:lnTo>
                  <a:pt x="1882775" y="1270537"/>
                </a:lnTo>
                <a:lnTo>
                  <a:pt x="2143125" y="1956337"/>
                </a:lnTo>
                <a:lnTo>
                  <a:pt x="2143125" y="1962687"/>
                </a:lnTo>
                <a:lnTo>
                  <a:pt x="2320925" y="1991262"/>
                </a:lnTo>
                <a:lnTo>
                  <a:pt x="2047875" y="1245137"/>
                </a:lnTo>
                <a:lnTo>
                  <a:pt x="2403475" y="1314987"/>
                </a:lnTo>
                <a:lnTo>
                  <a:pt x="2362200" y="1394362"/>
                </a:lnTo>
                <a:lnTo>
                  <a:pt x="2482850" y="1447543"/>
                </a:lnTo>
                <a:lnTo>
                  <a:pt x="2525713" y="1351103"/>
                </a:lnTo>
                <a:lnTo>
                  <a:pt x="2647156" y="1354675"/>
                </a:lnTo>
                <a:lnTo>
                  <a:pt x="2686447" y="1415396"/>
                </a:lnTo>
                <a:lnTo>
                  <a:pt x="2797175" y="1368962"/>
                </a:lnTo>
                <a:lnTo>
                  <a:pt x="3075781" y="1436828"/>
                </a:lnTo>
                <a:lnTo>
                  <a:pt x="3436541" y="1501121"/>
                </a:lnTo>
                <a:lnTo>
                  <a:pt x="3532981" y="1558271"/>
                </a:lnTo>
                <a:lnTo>
                  <a:pt x="3872309" y="1618993"/>
                </a:lnTo>
                <a:lnTo>
                  <a:pt x="3961606" y="1794015"/>
                </a:lnTo>
                <a:lnTo>
                  <a:pt x="4133056" y="1686859"/>
                </a:lnTo>
                <a:lnTo>
                  <a:pt x="6329924" y="1983544"/>
                </a:lnTo>
                <a:lnTo>
                  <a:pt x="6403780" y="2067950"/>
                </a:lnTo>
                <a:lnTo>
                  <a:pt x="6467084" y="2067950"/>
                </a:lnTo>
                <a:lnTo>
                  <a:pt x="6751955" y="1972994"/>
                </a:lnTo>
                <a:lnTo>
                  <a:pt x="6903183" y="1990578"/>
                </a:lnTo>
                <a:lnTo>
                  <a:pt x="6910217" y="1895621"/>
                </a:lnTo>
                <a:lnTo>
                  <a:pt x="6853946" y="1885070"/>
                </a:lnTo>
                <a:lnTo>
                  <a:pt x="6386195" y="1828800"/>
                </a:lnTo>
                <a:lnTo>
                  <a:pt x="6294755" y="1902655"/>
                </a:lnTo>
                <a:lnTo>
                  <a:pt x="4743792" y="1617784"/>
                </a:lnTo>
                <a:lnTo>
                  <a:pt x="4708623" y="1557997"/>
                </a:lnTo>
                <a:lnTo>
                  <a:pt x="4149432" y="1473590"/>
                </a:lnTo>
                <a:lnTo>
                  <a:pt x="2134235" y="1072661"/>
                </a:lnTo>
                <a:lnTo>
                  <a:pt x="2011143" y="960120"/>
                </a:lnTo>
                <a:lnTo>
                  <a:pt x="2194023" y="393895"/>
                </a:lnTo>
                <a:lnTo>
                  <a:pt x="2433173" y="140677"/>
                </a:lnTo>
                <a:lnTo>
                  <a:pt x="2514063" y="94957"/>
                </a:lnTo>
                <a:lnTo>
                  <a:pt x="2616053" y="66821"/>
                </a:lnTo>
                <a:lnTo>
                  <a:pt x="2693426" y="77372"/>
                </a:lnTo>
                <a:lnTo>
                  <a:pt x="2971263" y="73855"/>
                </a:lnTo>
                <a:lnTo>
                  <a:pt x="3502318" y="211015"/>
                </a:lnTo>
                <a:lnTo>
                  <a:pt x="3970069" y="327074"/>
                </a:lnTo>
                <a:lnTo>
                  <a:pt x="4174050" y="404446"/>
                </a:lnTo>
                <a:lnTo>
                  <a:pt x="4265490" y="414997"/>
                </a:lnTo>
                <a:lnTo>
                  <a:pt x="4318244" y="400929"/>
                </a:lnTo>
                <a:lnTo>
                  <a:pt x="4944257" y="548640"/>
                </a:lnTo>
                <a:lnTo>
                  <a:pt x="7353349" y="1114864"/>
                </a:lnTo>
                <a:lnTo>
                  <a:pt x="8404909" y="1143000"/>
                </a:lnTo>
                <a:lnTo>
                  <a:pt x="8394358" y="1090246"/>
                </a:lnTo>
                <a:lnTo>
                  <a:pt x="7314663" y="1037492"/>
                </a:lnTo>
                <a:lnTo>
                  <a:pt x="4750826" y="439615"/>
                </a:lnTo>
                <a:lnTo>
                  <a:pt x="2978297" y="24618"/>
                </a:lnTo>
                <a:lnTo>
                  <a:pt x="2630121" y="0"/>
                </a:lnTo>
                <a:lnTo>
                  <a:pt x="2545715" y="21101"/>
                </a:lnTo>
                <a:lnTo>
                  <a:pt x="2056863" y="214532"/>
                </a:lnTo>
                <a:lnTo>
                  <a:pt x="1121361" y="636563"/>
                </a:lnTo>
                <a:lnTo>
                  <a:pt x="1086192" y="618978"/>
                </a:lnTo>
                <a:lnTo>
                  <a:pt x="956066" y="689317"/>
                </a:lnTo>
                <a:lnTo>
                  <a:pt x="618441" y="854612"/>
                </a:lnTo>
                <a:lnTo>
                  <a:pt x="0" y="791112"/>
                </a:lnTo>
                <a:close/>
              </a:path>
            </a:pathLst>
          </a:cu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Forme libre : forme 63">
            <a:extLst>
              <a:ext uri="{FF2B5EF4-FFF2-40B4-BE49-F238E27FC236}">
                <a16:creationId xmlns:a16="http://schemas.microsoft.com/office/drawing/2014/main" id="{3A271745-00F9-8A91-80F3-04EF1F403047}"/>
              </a:ext>
            </a:extLst>
          </p:cNvPr>
          <p:cNvSpPr/>
          <p:nvPr/>
        </p:nvSpPr>
        <p:spPr>
          <a:xfrm>
            <a:off x="2657809" y="2846381"/>
            <a:ext cx="2718294" cy="1120763"/>
          </a:xfrm>
          <a:custGeom>
            <a:avLst/>
            <a:gdLst>
              <a:gd name="connsiteX0" fmla="*/ 362913 w 2718294"/>
              <a:gd name="connsiteY0" fmla="*/ 626204 h 1120763"/>
              <a:gd name="connsiteX1" fmla="*/ 377145 w 2718294"/>
              <a:gd name="connsiteY1" fmla="*/ 565719 h 1120763"/>
              <a:gd name="connsiteX2" fmla="*/ 252616 w 2718294"/>
              <a:gd name="connsiteY2" fmla="*/ 569277 h 1120763"/>
              <a:gd name="connsiteX3" fmla="*/ 0 w 2718294"/>
              <a:gd name="connsiteY3" fmla="*/ 611972 h 1120763"/>
              <a:gd name="connsiteX4" fmla="*/ 7116 w 2718294"/>
              <a:gd name="connsiteY4" fmla="*/ 693806 h 1120763"/>
              <a:gd name="connsiteX5" fmla="*/ 256174 w 2718294"/>
              <a:gd name="connsiteY5" fmla="*/ 757849 h 1120763"/>
              <a:gd name="connsiteX6" fmla="*/ 1124320 w 2718294"/>
              <a:gd name="connsiteY6" fmla="*/ 893052 h 1120763"/>
              <a:gd name="connsiteX7" fmla="*/ 978443 w 2718294"/>
              <a:gd name="connsiteY7" fmla="*/ 946422 h 1120763"/>
              <a:gd name="connsiteX8" fmla="*/ 672457 w 2718294"/>
              <a:gd name="connsiteY8" fmla="*/ 967770 h 1120763"/>
              <a:gd name="connsiteX9" fmla="*/ 754291 w 2718294"/>
              <a:gd name="connsiteY9" fmla="*/ 1088741 h 1120763"/>
              <a:gd name="connsiteX10" fmla="*/ 1110088 w 2718294"/>
              <a:gd name="connsiteY10" fmla="*/ 1120763 h 1120763"/>
              <a:gd name="connsiteX11" fmla="*/ 1248849 w 2718294"/>
              <a:gd name="connsiteY11" fmla="*/ 868147 h 1120763"/>
              <a:gd name="connsiteX12" fmla="*/ 1391168 w 2718294"/>
              <a:gd name="connsiteY12" fmla="*/ 786313 h 1120763"/>
              <a:gd name="connsiteX13" fmla="*/ 2070742 w 2718294"/>
              <a:gd name="connsiteY13" fmla="*/ 750733 h 1120763"/>
              <a:gd name="connsiteX14" fmla="*/ 2145459 w 2718294"/>
              <a:gd name="connsiteY14" fmla="*/ 558603 h 1120763"/>
              <a:gd name="connsiteX15" fmla="*/ 2672040 w 2718294"/>
              <a:gd name="connsiteY15" fmla="*/ 284638 h 1120763"/>
              <a:gd name="connsiteX16" fmla="*/ 2718294 w 2718294"/>
              <a:gd name="connsiteY16" fmla="*/ 99624 h 1120763"/>
              <a:gd name="connsiteX17" fmla="*/ 2650692 w 2718294"/>
              <a:gd name="connsiteY17" fmla="*/ 0 h 1120763"/>
              <a:gd name="connsiteX18" fmla="*/ 2479909 w 2718294"/>
              <a:gd name="connsiteY18" fmla="*/ 96066 h 1120763"/>
              <a:gd name="connsiteX19" fmla="*/ 2458561 w 2718294"/>
              <a:gd name="connsiteY19" fmla="*/ 160109 h 1120763"/>
              <a:gd name="connsiteX20" fmla="*/ 2063626 w 2718294"/>
              <a:gd name="connsiteY20" fmla="*/ 348682 h 1120763"/>
              <a:gd name="connsiteX21" fmla="*/ 2017372 w 2718294"/>
              <a:gd name="connsiteY21" fmla="*/ 284638 h 1120763"/>
              <a:gd name="connsiteX22" fmla="*/ 1583299 w 2718294"/>
              <a:gd name="connsiteY22" fmla="*/ 491001 h 1120763"/>
              <a:gd name="connsiteX23" fmla="*/ 1643785 w 2718294"/>
              <a:gd name="connsiteY23" fmla="*/ 601298 h 1120763"/>
              <a:gd name="connsiteX24" fmla="*/ 1231059 w 2718294"/>
              <a:gd name="connsiteY24" fmla="*/ 775639 h 1120763"/>
              <a:gd name="connsiteX25" fmla="*/ 1163458 w 2718294"/>
              <a:gd name="connsiteY25" fmla="*/ 818335 h 1120763"/>
              <a:gd name="connsiteX26" fmla="*/ 1067393 w 2718294"/>
              <a:gd name="connsiteY26" fmla="*/ 779197 h 1120763"/>
              <a:gd name="connsiteX27" fmla="*/ 362913 w 2718294"/>
              <a:gd name="connsiteY27" fmla="*/ 626204 h 1120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718294" h="1120763">
                <a:moveTo>
                  <a:pt x="362913" y="626204"/>
                </a:moveTo>
                <a:lnTo>
                  <a:pt x="377145" y="565719"/>
                </a:lnTo>
                <a:lnTo>
                  <a:pt x="252616" y="569277"/>
                </a:lnTo>
                <a:lnTo>
                  <a:pt x="0" y="611972"/>
                </a:lnTo>
                <a:lnTo>
                  <a:pt x="7116" y="693806"/>
                </a:lnTo>
                <a:lnTo>
                  <a:pt x="256174" y="757849"/>
                </a:lnTo>
                <a:lnTo>
                  <a:pt x="1124320" y="893052"/>
                </a:lnTo>
                <a:lnTo>
                  <a:pt x="978443" y="946422"/>
                </a:lnTo>
                <a:lnTo>
                  <a:pt x="672457" y="967770"/>
                </a:lnTo>
                <a:lnTo>
                  <a:pt x="754291" y="1088741"/>
                </a:lnTo>
                <a:lnTo>
                  <a:pt x="1110088" y="1120763"/>
                </a:lnTo>
                <a:lnTo>
                  <a:pt x="1248849" y="868147"/>
                </a:lnTo>
                <a:lnTo>
                  <a:pt x="1391168" y="786313"/>
                </a:lnTo>
                <a:lnTo>
                  <a:pt x="2070742" y="750733"/>
                </a:lnTo>
                <a:lnTo>
                  <a:pt x="2145459" y="558603"/>
                </a:lnTo>
                <a:lnTo>
                  <a:pt x="2672040" y="284638"/>
                </a:lnTo>
                <a:lnTo>
                  <a:pt x="2718294" y="99624"/>
                </a:lnTo>
                <a:lnTo>
                  <a:pt x="2650692" y="0"/>
                </a:lnTo>
                <a:lnTo>
                  <a:pt x="2479909" y="96066"/>
                </a:lnTo>
                <a:lnTo>
                  <a:pt x="2458561" y="160109"/>
                </a:lnTo>
                <a:lnTo>
                  <a:pt x="2063626" y="348682"/>
                </a:lnTo>
                <a:lnTo>
                  <a:pt x="2017372" y="284638"/>
                </a:lnTo>
                <a:lnTo>
                  <a:pt x="1583299" y="491001"/>
                </a:lnTo>
                <a:lnTo>
                  <a:pt x="1643785" y="601298"/>
                </a:lnTo>
                <a:lnTo>
                  <a:pt x="1231059" y="775639"/>
                </a:lnTo>
                <a:lnTo>
                  <a:pt x="1163458" y="818335"/>
                </a:lnTo>
                <a:lnTo>
                  <a:pt x="1067393" y="779197"/>
                </a:lnTo>
                <a:lnTo>
                  <a:pt x="362913" y="626204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Forme libre : forme 66">
            <a:extLst>
              <a:ext uri="{FF2B5EF4-FFF2-40B4-BE49-F238E27FC236}">
                <a16:creationId xmlns:a16="http://schemas.microsoft.com/office/drawing/2014/main" id="{ABDB7B08-F6E4-C0FF-128A-42CE6B04B9FF}"/>
              </a:ext>
            </a:extLst>
          </p:cNvPr>
          <p:cNvSpPr/>
          <p:nvPr/>
        </p:nvSpPr>
        <p:spPr>
          <a:xfrm>
            <a:off x="3216349" y="2445488"/>
            <a:ext cx="2317898" cy="978196"/>
          </a:xfrm>
          <a:custGeom>
            <a:avLst/>
            <a:gdLst>
              <a:gd name="connsiteX0" fmla="*/ 2317898 w 2317898"/>
              <a:gd name="connsiteY0" fmla="*/ 249865 h 978196"/>
              <a:gd name="connsiteX1" fmla="*/ 2259418 w 2317898"/>
              <a:gd name="connsiteY1" fmla="*/ 0 h 978196"/>
              <a:gd name="connsiteX2" fmla="*/ 2190307 w 2317898"/>
              <a:gd name="connsiteY2" fmla="*/ 111642 h 978196"/>
              <a:gd name="connsiteX3" fmla="*/ 2068032 w 2317898"/>
              <a:gd name="connsiteY3" fmla="*/ 202019 h 978196"/>
              <a:gd name="connsiteX4" fmla="*/ 1706525 w 2317898"/>
              <a:gd name="connsiteY4" fmla="*/ 281763 h 978196"/>
              <a:gd name="connsiteX5" fmla="*/ 1589567 w 2317898"/>
              <a:gd name="connsiteY5" fmla="*/ 287079 h 978196"/>
              <a:gd name="connsiteX6" fmla="*/ 1440711 w 2317898"/>
              <a:gd name="connsiteY6" fmla="*/ 356191 h 978196"/>
              <a:gd name="connsiteX7" fmla="*/ 1339702 w 2317898"/>
              <a:gd name="connsiteY7" fmla="*/ 148856 h 978196"/>
              <a:gd name="connsiteX8" fmla="*/ 1153632 w 2317898"/>
              <a:gd name="connsiteY8" fmla="*/ 292396 h 978196"/>
              <a:gd name="connsiteX9" fmla="*/ 1297172 w 2317898"/>
              <a:gd name="connsiteY9" fmla="*/ 494414 h 978196"/>
              <a:gd name="connsiteX10" fmla="*/ 1169581 w 2317898"/>
              <a:gd name="connsiteY10" fmla="*/ 590107 h 978196"/>
              <a:gd name="connsiteX11" fmla="*/ 813391 w 2317898"/>
              <a:gd name="connsiteY11" fmla="*/ 728331 h 978196"/>
              <a:gd name="connsiteX12" fmla="*/ 712381 w 2317898"/>
              <a:gd name="connsiteY12" fmla="*/ 866554 h 978196"/>
              <a:gd name="connsiteX13" fmla="*/ 600739 w 2317898"/>
              <a:gd name="connsiteY13" fmla="*/ 930349 h 978196"/>
              <a:gd name="connsiteX14" fmla="*/ 207335 w 2317898"/>
              <a:gd name="connsiteY14" fmla="*/ 893135 h 978196"/>
              <a:gd name="connsiteX15" fmla="*/ 164804 w 2317898"/>
              <a:gd name="connsiteY15" fmla="*/ 765545 h 978196"/>
              <a:gd name="connsiteX16" fmla="*/ 558209 w 2317898"/>
              <a:gd name="connsiteY16" fmla="*/ 648586 h 978196"/>
              <a:gd name="connsiteX17" fmla="*/ 542260 w 2317898"/>
              <a:gd name="connsiteY17" fmla="*/ 515679 h 978196"/>
              <a:gd name="connsiteX18" fmla="*/ 457200 w 2317898"/>
              <a:gd name="connsiteY18" fmla="*/ 260498 h 978196"/>
              <a:gd name="connsiteX19" fmla="*/ 143539 w 2317898"/>
              <a:gd name="connsiteY19" fmla="*/ 303028 h 978196"/>
              <a:gd name="connsiteX20" fmla="*/ 0 w 2317898"/>
              <a:gd name="connsiteY20" fmla="*/ 574159 h 978196"/>
              <a:gd name="connsiteX21" fmla="*/ 303028 w 2317898"/>
              <a:gd name="connsiteY21" fmla="*/ 467833 h 978196"/>
              <a:gd name="connsiteX22" fmla="*/ 318977 w 2317898"/>
              <a:gd name="connsiteY22" fmla="*/ 520996 h 978196"/>
              <a:gd name="connsiteX23" fmla="*/ 37214 w 2317898"/>
              <a:gd name="connsiteY23" fmla="*/ 622005 h 978196"/>
              <a:gd name="connsiteX24" fmla="*/ 37214 w 2317898"/>
              <a:gd name="connsiteY24" fmla="*/ 659219 h 978196"/>
              <a:gd name="connsiteX25" fmla="*/ 95693 w 2317898"/>
              <a:gd name="connsiteY25" fmla="*/ 680484 h 978196"/>
              <a:gd name="connsiteX26" fmla="*/ 356191 w 2317898"/>
              <a:gd name="connsiteY26" fmla="*/ 579475 h 978196"/>
              <a:gd name="connsiteX27" fmla="*/ 382772 w 2317898"/>
              <a:gd name="connsiteY27" fmla="*/ 611372 h 978196"/>
              <a:gd name="connsiteX28" fmla="*/ 127591 w 2317898"/>
              <a:gd name="connsiteY28" fmla="*/ 733647 h 978196"/>
              <a:gd name="connsiteX29" fmla="*/ 58479 w 2317898"/>
              <a:gd name="connsiteY29" fmla="*/ 903768 h 978196"/>
              <a:gd name="connsiteX30" fmla="*/ 664535 w 2317898"/>
              <a:gd name="connsiteY30" fmla="*/ 978196 h 978196"/>
              <a:gd name="connsiteX31" fmla="*/ 1143000 w 2317898"/>
              <a:gd name="connsiteY31" fmla="*/ 738963 h 978196"/>
              <a:gd name="connsiteX32" fmla="*/ 1169581 w 2317898"/>
              <a:gd name="connsiteY32" fmla="*/ 760228 h 978196"/>
              <a:gd name="connsiteX33" fmla="*/ 2317898 w 2317898"/>
              <a:gd name="connsiteY33" fmla="*/ 249865 h 978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2317898" h="978196">
                <a:moveTo>
                  <a:pt x="2317898" y="249865"/>
                </a:moveTo>
                <a:lnTo>
                  <a:pt x="2259418" y="0"/>
                </a:lnTo>
                <a:lnTo>
                  <a:pt x="2190307" y="111642"/>
                </a:lnTo>
                <a:lnTo>
                  <a:pt x="2068032" y="202019"/>
                </a:lnTo>
                <a:lnTo>
                  <a:pt x="1706525" y="281763"/>
                </a:lnTo>
                <a:lnTo>
                  <a:pt x="1589567" y="287079"/>
                </a:lnTo>
                <a:lnTo>
                  <a:pt x="1440711" y="356191"/>
                </a:lnTo>
                <a:lnTo>
                  <a:pt x="1339702" y="148856"/>
                </a:lnTo>
                <a:lnTo>
                  <a:pt x="1153632" y="292396"/>
                </a:lnTo>
                <a:lnTo>
                  <a:pt x="1297172" y="494414"/>
                </a:lnTo>
                <a:lnTo>
                  <a:pt x="1169581" y="590107"/>
                </a:lnTo>
                <a:lnTo>
                  <a:pt x="813391" y="728331"/>
                </a:lnTo>
                <a:lnTo>
                  <a:pt x="712381" y="866554"/>
                </a:lnTo>
                <a:lnTo>
                  <a:pt x="600739" y="930349"/>
                </a:lnTo>
                <a:lnTo>
                  <a:pt x="207335" y="893135"/>
                </a:lnTo>
                <a:lnTo>
                  <a:pt x="164804" y="765545"/>
                </a:lnTo>
                <a:lnTo>
                  <a:pt x="558209" y="648586"/>
                </a:lnTo>
                <a:lnTo>
                  <a:pt x="542260" y="515679"/>
                </a:lnTo>
                <a:lnTo>
                  <a:pt x="457200" y="260498"/>
                </a:lnTo>
                <a:lnTo>
                  <a:pt x="143539" y="303028"/>
                </a:lnTo>
                <a:lnTo>
                  <a:pt x="0" y="574159"/>
                </a:lnTo>
                <a:lnTo>
                  <a:pt x="303028" y="467833"/>
                </a:lnTo>
                <a:lnTo>
                  <a:pt x="318977" y="520996"/>
                </a:lnTo>
                <a:lnTo>
                  <a:pt x="37214" y="622005"/>
                </a:lnTo>
                <a:lnTo>
                  <a:pt x="37214" y="659219"/>
                </a:lnTo>
                <a:lnTo>
                  <a:pt x="95693" y="680484"/>
                </a:lnTo>
                <a:lnTo>
                  <a:pt x="356191" y="579475"/>
                </a:lnTo>
                <a:lnTo>
                  <a:pt x="382772" y="611372"/>
                </a:lnTo>
                <a:lnTo>
                  <a:pt x="127591" y="733647"/>
                </a:lnTo>
                <a:lnTo>
                  <a:pt x="58479" y="903768"/>
                </a:lnTo>
                <a:lnTo>
                  <a:pt x="664535" y="978196"/>
                </a:lnTo>
                <a:lnTo>
                  <a:pt x="1143000" y="738963"/>
                </a:lnTo>
                <a:lnTo>
                  <a:pt x="1169581" y="760228"/>
                </a:lnTo>
                <a:lnTo>
                  <a:pt x="2317898" y="249865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Forme libre : forme 67">
            <a:extLst>
              <a:ext uri="{FF2B5EF4-FFF2-40B4-BE49-F238E27FC236}">
                <a16:creationId xmlns:a16="http://schemas.microsoft.com/office/drawing/2014/main" id="{1793DC5C-62A6-DACF-298C-C496EAF37B88}"/>
              </a:ext>
            </a:extLst>
          </p:cNvPr>
          <p:cNvSpPr/>
          <p:nvPr/>
        </p:nvSpPr>
        <p:spPr>
          <a:xfrm>
            <a:off x="3245042" y="3368194"/>
            <a:ext cx="609600" cy="157018"/>
          </a:xfrm>
          <a:custGeom>
            <a:avLst/>
            <a:gdLst>
              <a:gd name="connsiteX0" fmla="*/ 15394 w 609600"/>
              <a:gd name="connsiteY0" fmla="*/ 0 h 157018"/>
              <a:gd name="connsiteX1" fmla="*/ 0 w 609600"/>
              <a:gd name="connsiteY1" fmla="*/ 58497 h 157018"/>
              <a:gd name="connsiteX2" fmla="*/ 504922 w 609600"/>
              <a:gd name="connsiteY2" fmla="*/ 157018 h 157018"/>
              <a:gd name="connsiteX3" fmla="*/ 609600 w 609600"/>
              <a:gd name="connsiteY3" fmla="*/ 104679 h 157018"/>
              <a:gd name="connsiteX4" fmla="*/ 15394 w 609600"/>
              <a:gd name="connsiteY4" fmla="*/ 0 h 157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600" h="157018">
                <a:moveTo>
                  <a:pt x="15394" y="0"/>
                </a:moveTo>
                <a:lnTo>
                  <a:pt x="0" y="58497"/>
                </a:lnTo>
                <a:lnTo>
                  <a:pt x="504922" y="157018"/>
                </a:lnTo>
                <a:lnTo>
                  <a:pt x="609600" y="104679"/>
                </a:lnTo>
                <a:lnTo>
                  <a:pt x="15394" y="0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Forme libre : forme 68">
            <a:extLst>
              <a:ext uri="{FF2B5EF4-FFF2-40B4-BE49-F238E27FC236}">
                <a16:creationId xmlns:a16="http://schemas.microsoft.com/office/drawing/2014/main" id="{21BD75B0-00EA-7DD5-FACE-74A4B845EAA1}"/>
              </a:ext>
            </a:extLst>
          </p:cNvPr>
          <p:cNvSpPr/>
          <p:nvPr/>
        </p:nvSpPr>
        <p:spPr>
          <a:xfrm>
            <a:off x="2145915" y="2940242"/>
            <a:ext cx="258618" cy="270934"/>
          </a:xfrm>
          <a:custGeom>
            <a:avLst/>
            <a:gdLst>
              <a:gd name="connsiteX0" fmla="*/ 101600 w 258618"/>
              <a:gd name="connsiteY0" fmla="*/ 0 h 270934"/>
              <a:gd name="connsiteX1" fmla="*/ 190885 w 258618"/>
              <a:gd name="connsiteY1" fmla="*/ 3079 h 270934"/>
              <a:gd name="connsiteX2" fmla="*/ 258618 w 258618"/>
              <a:gd name="connsiteY2" fmla="*/ 230910 h 270934"/>
              <a:gd name="connsiteX3" fmla="*/ 203200 w 258618"/>
              <a:gd name="connsiteY3" fmla="*/ 267855 h 270934"/>
              <a:gd name="connsiteX4" fmla="*/ 0 w 258618"/>
              <a:gd name="connsiteY4" fmla="*/ 270934 h 270934"/>
              <a:gd name="connsiteX5" fmla="*/ 101600 w 258618"/>
              <a:gd name="connsiteY5" fmla="*/ 0 h 270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8618" h="270934">
                <a:moveTo>
                  <a:pt x="101600" y="0"/>
                </a:moveTo>
                <a:lnTo>
                  <a:pt x="190885" y="3079"/>
                </a:lnTo>
                <a:lnTo>
                  <a:pt x="258618" y="230910"/>
                </a:lnTo>
                <a:lnTo>
                  <a:pt x="203200" y="267855"/>
                </a:lnTo>
                <a:lnTo>
                  <a:pt x="0" y="270934"/>
                </a:lnTo>
                <a:lnTo>
                  <a:pt x="101600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0" name="Image 49">
            <a:extLst>
              <a:ext uri="{FF2B5EF4-FFF2-40B4-BE49-F238E27FC236}">
                <a16:creationId xmlns:a16="http://schemas.microsoft.com/office/drawing/2014/main" id="{42CBC117-CAFF-2048-1D10-B2A5E3574C1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7972" y="5740842"/>
            <a:ext cx="1711626" cy="714615"/>
          </a:xfrm>
          <a:prstGeom prst="rect">
            <a:avLst/>
          </a:prstGeom>
        </p:spPr>
      </p:pic>
      <p:pic>
        <p:nvPicPr>
          <p:cNvPr id="29" name="Image 28">
            <a:extLst>
              <a:ext uri="{FF2B5EF4-FFF2-40B4-BE49-F238E27FC236}">
                <a16:creationId xmlns:a16="http://schemas.microsoft.com/office/drawing/2014/main" id="{E1B6D2BB-1B79-1D41-96F9-5A01C5F4B8A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55758" y="2843573"/>
            <a:ext cx="189001" cy="252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07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3DE6BF0A-BD9F-0426-C405-5367670286A4}"/>
              </a:ext>
            </a:extLst>
          </p:cNvPr>
          <p:cNvSpPr txBox="1"/>
          <p:nvPr/>
        </p:nvSpPr>
        <p:spPr>
          <a:xfrm>
            <a:off x="843011" y="391794"/>
            <a:ext cx="1685925" cy="369332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Légende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833E86DD-0EDA-533C-6C3F-11ACECCB2294}"/>
              </a:ext>
            </a:extLst>
          </p:cNvPr>
          <p:cNvSpPr txBox="1"/>
          <p:nvPr/>
        </p:nvSpPr>
        <p:spPr>
          <a:xfrm>
            <a:off x="779632" y="878404"/>
            <a:ext cx="73744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u="sng" dirty="0"/>
              <a:t>1/ Un port aménagé, des fonctions diversifiées.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5E9BBD6C-1606-D958-0E49-5061F9EC0AFD}"/>
              </a:ext>
            </a:extLst>
          </p:cNvPr>
          <p:cNvSpPr txBox="1"/>
          <p:nvPr/>
        </p:nvSpPr>
        <p:spPr>
          <a:xfrm>
            <a:off x="1771650" y="1552575"/>
            <a:ext cx="2247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Ports industriels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2BDCB5B-E6E9-43B8-9A96-3D6CFF02338A}"/>
              </a:ext>
            </a:extLst>
          </p:cNvPr>
          <p:cNvSpPr txBox="1"/>
          <p:nvPr/>
        </p:nvSpPr>
        <p:spPr>
          <a:xfrm>
            <a:off x="5505452" y="1495425"/>
            <a:ext cx="2667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Terminaux à conteneurs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6A0D914-E90D-16B6-F692-C7CF8113562D}"/>
              </a:ext>
            </a:extLst>
          </p:cNvPr>
          <p:cNvSpPr txBox="1"/>
          <p:nvPr/>
        </p:nvSpPr>
        <p:spPr>
          <a:xfrm>
            <a:off x="1771650" y="1977509"/>
            <a:ext cx="1778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Port traditionnel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DCC60EFB-E243-8100-AC03-596CC56A6808}"/>
              </a:ext>
            </a:extLst>
          </p:cNvPr>
          <p:cNvSpPr txBox="1"/>
          <p:nvPr/>
        </p:nvSpPr>
        <p:spPr>
          <a:xfrm>
            <a:off x="5524502" y="1921907"/>
            <a:ext cx="3770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Dépôts d’hydrocarbure et raffineries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20F43B0-F152-F07F-3172-D4881D4157C4}"/>
              </a:ext>
            </a:extLst>
          </p:cNvPr>
          <p:cNvSpPr/>
          <p:nvPr/>
        </p:nvSpPr>
        <p:spPr>
          <a:xfrm>
            <a:off x="866775" y="1622941"/>
            <a:ext cx="561975" cy="24181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7E33391-37F8-8743-A857-3E9619067F1C}"/>
              </a:ext>
            </a:extLst>
          </p:cNvPr>
          <p:cNvSpPr/>
          <p:nvPr/>
        </p:nvSpPr>
        <p:spPr>
          <a:xfrm>
            <a:off x="866775" y="2054483"/>
            <a:ext cx="561975" cy="2418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8505FCA-7660-39EC-AF88-96F302367EBE}"/>
              </a:ext>
            </a:extLst>
          </p:cNvPr>
          <p:cNvSpPr/>
          <p:nvPr/>
        </p:nvSpPr>
        <p:spPr>
          <a:xfrm>
            <a:off x="4857750" y="1568708"/>
            <a:ext cx="561975" cy="24181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97B1DDA-E2FC-DE06-0A52-52679DF81226}"/>
              </a:ext>
            </a:extLst>
          </p:cNvPr>
          <p:cNvSpPr/>
          <p:nvPr/>
        </p:nvSpPr>
        <p:spPr>
          <a:xfrm>
            <a:off x="4857750" y="1985665"/>
            <a:ext cx="561975" cy="241816"/>
          </a:xfrm>
          <a:prstGeom prst="rect">
            <a:avLst/>
          </a:prstGeom>
          <a:pattFill prst="sphere">
            <a:fgClr>
              <a:schemeClr val="tx1">
                <a:lumMod val="65000"/>
                <a:lumOff val="35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42CA81CE-4962-F63B-70F5-3225C566FB1D}"/>
              </a:ext>
            </a:extLst>
          </p:cNvPr>
          <p:cNvSpPr txBox="1"/>
          <p:nvPr/>
        </p:nvSpPr>
        <p:spPr>
          <a:xfrm>
            <a:off x="737545" y="2782262"/>
            <a:ext cx="50768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u="sng" dirty="0"/>
              <a:t>2/ Une plateforme multimodale.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8A5F22C4-8649-BBD5-F77B-19DDE88043E1}"/>
              </a:ext>
            </a:extLst>
          </p:cNvPr>
          <p:cNvSpPr txBox="1"/>
          <p:nvPr/>
        </p:nvSpPr>
        <p:spPr>
          <a:xfrm>
            <a:off x="866776" y="4377036"/>
            <a:ext cx="3324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u="sng" dirty="0"/>
              <a:t>3/ Un port mondialisé.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6115C7A9-5664-E3DE-0126-9908AC0685E0}"/>
              </a:ext>
            </a:extLst>
          </p:cNvPr>
          <p:cNvSpPr txBox="1"/>
          <p:nvPr/>
        </p:nvSpPr>
        <p:spPr>
          <a:xfrm>
            <a:off x="2115779" y="3295650"/>
            <a:ext cx="1051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Aéroport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6E95D26C-0903-F401-BEA5-BA6DBF9184E2}"/>
              </a:ext>
            </a:extLst>
          </p:cNvPr>
          <p:cNvSpPr txBox="1"/>
          <p:nvPr/>
        </p:nvSpPr>
        <p:spPr>
          <a:xfrm>
            <a:off x="5505452" y="3297019"/>
            <a:ext cx="779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Gares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631C4B67-010B-D13E-A8DB-56C808C4A440}"/>
              </a:ext>
            </a:extLst>
          </p:cNvPr>
          <p:cNvSpPr txBox="1"/>
          <p:nvPr/>
        </p:nvSpPr>
        <p:spPr>
          <a:xfrm>
            <a:off x="2115779" y="3872211"/>
            <a:ext cx="1770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Transport fluvial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DA08874E-8E99-1F66-F21A-3AA13F1CA04A}"/>
              </a:ext>
            </a:extLst>
          </p:cNvPr>
          <p:cNvSpPr txBox="1"/>
          <p:nvPr/>
        </p:nvSpPr>
        <p:spPr>
          <a:xfrm>
            <a:off x="5524502" y="3867469"/>
            <a:ext cx="2550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Principaux axes routiers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F80483A1-44F7-5D77-156E-721C607EA463}"/>
              </a:ext>
            </a:extLst>
          </p:cNvPr>
          <p:cNvSpPr txBox="1"/>
          <p:nvPr/>
        </p:nvSpPr>
        <p:spPr>
          <a:xfrm>
            <a:off x="2115779" y="5027653"/>
            <a:ext cx="24036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Flux vers l’arrière-pays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D75E55C1-ACAF-B79E-DA60-81B7CBDB0C6E}"/>
              </a:ext>
            </a:extLst>
          </p:cNvPr>
          <p:cNvSpPr txBox="1"/>
          <p:nvPr/>
        </p:nvSpPr>
        <p:spPr>
          <a:xfrm>
            <a:off x="5629277" y="4953597"/>
            <a:ext cx="2611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Flux vers l’internationale</a:t>
            </a:r>
          </a:p>
        </p:txBody>
      </p:sp>
      <p:pic>
        <p:nvPicPr>
          <p:cNvPr id="23" name="Image 22">
            <a:extLst>
              <a:ext uri="{FF2B5EF4-FFF2-40B4-BE49-F238E27FC236}">
                <a16:creationId xmlns:a16="http://schemas.microsoft.com/office/drawing/2014/main" id="{79FEAECA-F8EF-0370-3D33-6834DA29BA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6775" y="4836081"/>
            <a:ext cx="1047750" cy="752475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BF37DACA-B5D6-EA9F-4655-40DEC823D7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3064" y="3298870"/>
            <a:ext cx="322922" cy="324363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92459B32-F105-3810-B4FA-B191462B15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30724" y="3370874"/>
            <a:ext cx="189001" cy="25235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E59E69B-5F6D-E4E3-D00C-14BEA15343D7}"/>
              </a:ext>
            </a:extLst>
          </p:cNvPr>
          <p:cNvSpPr/>
          <p:nvPr/>
        </p:nvSpPr>
        <p:spPr>
          <a:xfrm>
            <a:off x="866775" y="2460489"/>
            <a:ext cx="561975" cy="24181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025B9DF3-C414-7976-B35C-9A48DB3E8415}"/>
              </a:ext>
            </a:extLst>
          </p:cNvPr>
          <p:cNvSpPr txBox="1"/>
          <p:nvPr/>
        </p:nvSpPr>
        <p:spPr>
          <a:xfrm>
            <a:off x="1771650" y="2397330"/>
            <a:ext cx="2419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Zone naturelle </a:t>
            </a:r>
            <a:r>
              <a:rPr lang="fr-FR" dirty="0" err="1"/>
              <a:t>protgée</a:t>
            </a:r>
            <a:endParaRPr lang="fr-FR" dirty="0"/>
          </a:p>
        </p:txBody>
      </p: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B0FFDDBE-8AF8-DFFC-307D-B40E3A0FE865}"/>
              </a:ext>
            </a:extLst>
          </p:cNvPr>
          <p:cNvCxnSpPr/>
          <p:nvPr/>
        </p:nvCxnSpPr>
        <p:spPr>
          <a:xfrm>
            <a:off x="4849113" y="4086852"/>
            <a:ext cx="656339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Flèche : droite 28">
            <a:extLst>
              <a:ext uri="{FF2B5EF4-FFF2-40B4-BE49-F238E27FC236}">
                <a16:creationId xmlns:a16="http://schemas.microsoft.com/office/drawing/2014/main" id="{A6701D69-12D9-FCDD-7FC1-3B84FDBD7847}"/>
              </a:ext>
            </a:extLst>
          </p:cNvPr>
          <p:cNvSpPr/>
          <p:nvPr/>
        </p:nvSpPr>
        <p:spPr>
          <a:xfrm>
            <a:off x="844124" y="3925177"/>
            <a:ext cx="1169251" cy="260387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88028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1870</TotalTime>
  <Words>154</Words>
  <Application>Microsoft Office PowerPoint</Application>
  <PresentationFormat>Grand écran</PresentationFormat>
  <Paragraphs>28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1" baseType="lpstr">
      <vt:lpstr>Aptos</vt:lpstr>
      <vt:lpstr>Aptos Display</vt:lpstr>
      <vt:lpstr>Arial</vt:lpstr>
      <vt:lpstr>Calibri</vt:lpstr>
      <vt:lpstr>Liberation Sans</vt:lpstr>
      <vt:lpstr>Lucida Sans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Kévin Zanotti</dc:creator>
  <cp:lastModifiedBy>Kévin Zanotti</cp:lastModifiedBy>
  <cp:revision>4</cp:revision>
  <dcterms:created xsi:type="dcterms:W3CDTF">2024-03-06T12:15:12Z</dcterms:created>
  <dcterms:modified xsi:type="dcterms:W3CDTF">2024-06-28T13:30:00Z</dcterms:modified>
</cp:coreProperties>
</file>